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330" r:id="rId4"/>
    <p:sldId id="306" r:id="rId5"/>
    <p:sldId id="307" r:id="rId6"/>
    <p:sldId id="308" r:id="rId7"/>
    <p:sldId id="309" r:id="rId8"/>
    <p:sldId id="313" r:id="rId9"/>
    <p:sldId id="314" r:id="rId10"/>
    <p:sldId id="311" r:id="rId11"/>
    <p:sldId id="325" r:id="rId12"/>
    <p:sldId id="312" r:id="rId13"/>
    <p:sldId id="315" r:id="rId14"/>
    <p:sldId id="316" r:id="rId15"/>
    <p:sldId id="319" r:id="rId16"/>
    <p:sldId id="317" r:id="rId17"/>
    <p:sldId id="320" r:id="rId18"/>
    <p:sldId id="322" r:id="rId19"/>
    <p:sldId id="323" r:id="rId20"/>
    <p:sldId id="324" r:id="rId21"/>
    <p:sldId id="328" r:id="rId22"/>
    <p:sldId id="327" r:id="rId23"/>
    <p:sldId id="331" r:id="rId24"/>
    <p:sldId id="326" r:id="rId25"/>
  </p:sldIdLst>
  <p:sldSz cx="9144000" cy="6858000" type="screen4x3"/>
  <p:notesSz cx="6858000" cy="9144000"/>
  <p:embeddedFontLst>
    <p:embeddedFont>
      <p:font typeface="나눔고딕" charset="-127"/>
      <p:regular r:id="rId27"/>
      <p:bold r:id="rId28"/>
    </p:embeddedFont>
    <p:embeddedFont>
      <p:font typeface="맑은 고딕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3131"/>
    <a:srgbClr val="A1ABB4"/>
    <a:srgbClr val="C2C2C2"/>
    <a:srgbClr val="71808D"/>
    <a:srgbClr val="00A0A5"/>
    <a:srgbClr val="585858"/>
    <a:srgbClr val="899CAA"/>
    <a:srgbClr val="232323"/>
    <a:srgbClr val="CDCDC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915" autoAdjust="0"/>
    <p:restoredTop sz="74405" autoAdjust="0"/>
  </p:normalViewPr>
  <p:slideViewPr>
    <p:cSldViewPr>
      <p:cViewPr varScale="1">
        <p:scale>
          <a:sx n="65" d="100"/>
          <a:sy n="65" d="100"/>
        </p:scale>
        <p:origin x="-30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4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60244-9AB7-4374-B5D0-8268005D247A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C87DC-5D88-45A5-A033-8AEF937DE9D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0852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http://www.youtube.com/watch?v=VCQGafHStdw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44</a:t>
            </a:r>
            <a:r>
              <a:rPr lang="ko-KR" altLang="en-US" dirty="0" smtClean="0"/>
              <a:t>달러</a:t>
            </a:r>
          </a:p>
          <a:p>
            <a:r>
              <a:rPr lang="ko-KR" altLang="en-US" dirty="0" err="1" smtClean="0"/>
              <a:t>브러쉬</a:t>
            </a:r>
            <a:r>
              <a:rPr lang="ko-KR" altLang="en-US" dirty="0" smtClean="0"/>
              <a:t> 모터는 </a:t>
            </a:r>
            <a:r>
              <a:rPr lang="en-US" altLang="ko-KR" dirty="0" smtClean="0"/>
              <a:t>http://www.falconshop.co.kr/shop/board/view.php?id=shopguide&amp;no=11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힘이 약하고 효율이 적으며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브러쉬와의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마찰로 인해 효율이 줄어들죠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 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무겁다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단점이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브러쉬리스</a:t>
            </a:r>
            <a:r>
              <a:rPr lang="ko-KR" altLang="en-US" dirty="0" smtClean="0"/>
              <a:t> 모터</a:t>
            </a:r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적은 양의 전기로도 큰 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닳는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부분이 없기 때문에 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수명의 제한이 없습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44</a:t>
            </a:r>
            <a:r>
              <a:rPr lang="ko-KR" altLang="en-US" dirty="0" smtClean="0"/>
              <a:t>달러</a:t>
            </a:r>
          </a:p>
          <a:p>
            <a:r>
              <a:rPr lang="ko-KR" altLang="en-US" dirty="0" err="1" smtClean="0"/>
              <a:t>브러쉬</a:t>
            </a:r>
            <a:r>
              <a:rPr lang="ko-KR" altLang="en-US" dirty="0" smtClean="0"/>
              <a:t> 모터는 </a:t>
            </a:r>
            <a:r>
              <a:rPr lang="en-US" altLang="ko-KR" dirty="0" smtClean="0"/>
              <a:t>http://www.falconshop.co.kr/shop/board/view.php?id=shopguide&amp;no=11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힘이 약하고 효율이 적으며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브러쉬와의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마찰로 인해 효율이 줄어들죠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 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무겁다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단점이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브러쉬리스</a:t>
            </a:r>
            <a:r>
              <a:rPr lang="ko-KR" altLang="en-US" dirty="0" smtClean="0"/>
              <a:t> 모터</a:t>
            </a:r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적은 양의 전기로도 큰 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닳는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부분이 없기 때문에 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수명의 제한이 없습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44</a:t>
            </a:r>
            <a:r>
              <a:rPr lang="ko-KR" altLang="en-US" dirty="0" smtClean="0"/>
              <a:t>달러</a:t>
            </a:r>
          </a:p>
          <a:p>
            <a:r>
              <a:rPr lang="ko-KR" altLang="en-US" dirty="0" err="1" smtClean="0"/>
              <a:t>브러쉬</a:t>
            </a:r>
            <a:r>
              <a:rPr lang="ko-KR" altLang="en-US" dirty="0" smtClean="0"/>
              <a:t> 모터는 </a:t>
            </a:r>
            <a:r>
              <a:rPr lang="en-US" altLang="ko-KR" dirty="0" smtClean="0"/>
              <a:t>http://www.falconshop.co.kr/shop/board/view.php?id=shopguide&amp;no=11</a:t>
            </a: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힘이 약하고 효율이 적으며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브러쉬와의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마찰로 인해 효율이 줄어들죠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 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무겁다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는 단점이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브러쉬리스</a:t>
            </a:r>
            <a:r>
              <a:rPr lang="ko-KR" altLang="en-US" dirty="0" smtClean="0"/>
              <a:t> 모터</a:t>
            </a:r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적은 양의 전기로도 큰 힘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을 낼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또한 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닳는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부분이 없기 때문에 </a:t>
            </a:r>
            <a:r>
              <a:rPr lang="ko-KR" alt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수명의 제한이 없습</a:t>
            </a:r>
            <a:r>
              <a:rPr lang="ko-KR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http://www.youtube.com/watch?v=98BIu9dpwHU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아마존 동영상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아마존 동영상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아마존 동영상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아마존 동영상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아마존 동영상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아마존 동영상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아마존 동영상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C87DC-5D88-45A5-A033-8AEF937DE9D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17782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74919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2774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604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00421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378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4215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90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7581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6663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03011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0000">
              <a:schemeClr val="bg1">
                <a:lumMod val="95000"/>
              </a:schemeClr>
            </a:gs>
            <a:gs pos="100000">
              <a:srgbClr val="C2C2C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253E433F-F244-45AB-A308-7265F86F2A7B}" type="datetimeFigureOut">
              <a:rPr lang="ko-KR" altLang="en-US" smtClean="0"/>
              <a:pPr/>
              <a:t>2014-05-29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394FC4B0-B097-4AC2-BC3D-D6A24FF826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12863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bbyking.com/hobbyking/store/__13429__HobbyKing_30A_BlueSeries_Brushless_Speed_Controller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3.jpeg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www.youtube.com/watch?v=06bx3KjEYl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CQGafHStd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98BIu9dpwH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1934" y="5643578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>
                    <a:lumMod val="6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이지훈</a:t>
            </a:r>
            <a:endParaRPr lang="ko-KR" altLang="en-US" sz="2000" b="1" dirty="0">
              <a:solidFill>
                <a:schemeClr val="bg1">
                  <a:lumMod val="6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51120" y="6057354"/>
            <a:ext cx="2042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Lee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Ji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Hun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2014. 05. 29.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7224" y="2357430"/>
            <a:ext cx="7956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</a:rPr>
              <a:t>쿼드콥터</a:t>
            </a:r>
            <a:r>
              <a:rPr lang="ko-KR" altLang="en-US" sz="4000" b="1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</a:rPr>
              <a:t> 제작</a:t>
            </a:r>
            <a:r>
              <a:rPr lang="en-US" altLang="ko-KR" sz="4000" b="1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4000" b="1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</a:rPr>
              <a:t>그 시작을 알리며 </a:t>
            </a:r>
            <a:endParaRPr lang="ko-KR" altLang="en-US" sz="4000" b="1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0" y="6617992"/>
            <a:ext cx="9144000" cy="2400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6750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쿼드콥터를</a:t>
            </a:r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만드는 목적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29058" y="1214422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개인적 측면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42976" y="5929330"/>
            <a:ext cx="76438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rgbClr val="E3313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결론</a:t>
            </a:r>
            <a:r>
              <a:rPr lang="en-US" altLang="ko-KR" sz="3600" b="1" dirty="0" smtClean="0">
                <a:solidFill>
                  <a:srgbClr val="E3313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: </a:t>
            </a:r>
            <a:r>
              <a:rPr lang="ko-KR" altLang="en-US" sz="3600" b="1" dirty="0" err="1" smtClean="0">
                <a:solidFill>
                  <a:srgbClr val="E3313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재밌어</a:t>
            </a:r>
            <a:r>
              <a:rPr lang="ko-KR" altLang="en-US" sz="3600" b="1" dirty="0" smtClean="0">
                <a:solidFill>
                  <a:srgbClr val="E3313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보여서 만드는 거지 뭐</a:t>
            </a:r>
            <a:r>
              <a:rPr lang="en-US" altLang="ko-KR" sz="3600" b="1" dirty="0" smtClean="0">
                <a:solidFill>
                  <a:srgbClr val="E3313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!</a:t>
            </a:r>
            <a:endParaRPr lang="ko-KR" altLang="en-US" sz="3600" b="1" dirty="0">
              <a:solidFill>
                <a:srgbClr val="E33131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1472" y="2143116"/>
            <a:ext cx="7429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1. </a:t>
            </a:r>
            <a:r>
              <a:rPr lang="ko-KR" altLang="en-US" sz="36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하드웨어 공부하고 싶다</a:t>
            </a:r>
            <a:endParaRPr lang="ko-KR" altLang="en-US" sz="36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00100" y="3286124"/>
            <a:ext cx="7429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2. </a:t>
            </a:r>
            <a:r>
              <a:rPr lang="ko-KR" altLang="en-US" sz="3600" b="1" dirty="0" err="1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라즈베리</a:t>
            </a:r>
            <a:r>
              <a:rPr lang="ko-KR" altLang="en-US" sz="36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파이로 센서들을 다뤄보고 싶다</a:t>
            </a:r>
            <a:r>
              <a:rPr lang="en-US" altLang="ko-KR" sz="36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endParaRPr lang="ko-KR" altLang="en-US" sz="36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14448" y="4786322"/>
            <a:ext cx="7429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3. </a:t>
            </a:r>
            <a:r>
              <a:rPr lang="ko-KR" altLang="en-US" sz="36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남자의 로망</a:t>
            </a:r>
            <a:r>
              <a:rPr lang="en-US" altLang="ko-KR" sz="36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endParaRPr lang="ko-KR" altLang="en-US" sz="36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쿼드콥터의</a:t>
            </a:r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구성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/>
          <a:srcRect l="469" t="19186" r="55000" b="21511"/>
          <a:stretch>
            <a:fillRect/>
          </a:stretch>
        </p:blipFill>
        <p:spPr bwMode="auto">
          <a:xfrm>
            <a:off x="928662" y="1357298"/>
            <a:ext cx="678657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2928926" y="4143380"/>
            <a:ext cx="3857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RaspberryPi</a:t>
            </a:r>
            <a:endParaRPr lang="ko-KR" altLang="en-US" sz="24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재료 조사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85786" y="1285860"/>
          <a:ext cx="7786742" cy="5390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477"/>
                <a:gridCol w="5531265"/>
              </a:tblGrid>
              <a:tr h="584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재료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or URL</a:t>
                      </a:r>
                      <a:endParaRPr lang="ko-KR" altLang="en-US" dirty="0"/>
                    </a:p>
                  </a:txBody>
                  <a:tcPr/>
                </a:tc>
              </a:tr>
              <a:tr h="584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라즈베리파이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혹은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아두이노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http://ko.wikipedia.org/wiki/%EB%9D%BC%EC%A6%88%EB%B2%A0%EB%A6%AC_%ED%8C%8C%EC%9D%B4</a:t>
                      </a:r>
                      <a:endParaRPr lang="ko-KR" altLang="en-US" dirty="0"/>
                    </a:p>
                  </a:txBody>
                  <a:tcPr/>
                </a:tc>
              </a:tr>
              <a:tr h="58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Brushless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Motor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http://aerodream.egloos.com/2885480</a:t>
                      </a:r>
                      <a:endParaRPr lang="ko-KR" altLang="en-US" dirty="0"/>
                    </a:p>
                  </a:txBody>
                  <a:tcPr/>
                </a:tc>
              </a:tr>
              <a:tr h="5844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Frame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쿼드콥터의</a:t>
                      </a:r>
                      <a:r>
                        <a:rPr lang="ko-KR" altLang="en-US" dirty="0" smtClean="0"/>
                        <a:t> 프레임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틀</a:t>
                      </a:r>
                      <a:endParaRPr lang="ko-KR" altLang="en-US" dirty="0"/>
                    </a:p>
                  </a:txBody>
                  <a:tcPr/>
                </a:tc>
              </a:tr>
              <a:tr h="584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변속기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(ESC)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hlinkClick r:id="rId4"/>
                        </a:rPr>
                        <a:t>http://www.hobbyking.com/hobbyking/store/__13429__HobbyKing_30A_BlueSeries_Brushless_Speed_Controller.html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584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자이로센서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MPU-6050)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http://www.hardcopyworld.com/ngine/aduino/index.php/archives/126</a:t>
                      </a:r>
                      <a:endParaRPr lang="ko-KR" altLang="en-US" dirty="0"/>
                    </a:p>
                  </a:txBody>
                  <a:tcPr/>
                </a:tc>
              </a:tr>
              <a:tr h="584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배터리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err="1" smtClean="0"/>
                        <a:t>라즈베리파이</a:t>
                      </a:r>
                      <a:r>
                        <a:rPr lang="en-US" altLang="ko-KR" dirty="0" smtClean="0"/>
                        <a:t>, ESC</a:t>
                      </a:r>
                      <a:r>
                        <a:rPr lang="ko-KR" altLang="en-US" baseline="0" dirty="0" smtClean="0"/>
                        <a:t> 등</a:t>
                      </a:r>
                      <a:r>
                        <a:rPr lang="ko-KR" altLang="en-US" dirty="0" smtClean="0"/>
                        <a:t> 전원공급</a:t>
                      </a:r>
                      <a:endParaRPr lang="ko-KR" altLang="en-US" dirty="0"/>
                    </a:p>
                  </a:txBody>
                  <a:tcPr/>
                </a:tc>
              </a:tr>
              <a:tr h="584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무선 송수신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 모듈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컴퓨터와 직접 통신하기 위한 송수신 모듈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재료 조사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71670" y="1214422"/>
            <a:ext cx="228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dirty="0" err="1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라즈베리파이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43010" name="Picture 2" descr="http://artrobot.co.kr/web/product/medium/DEV-11546_m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2000240"/>
            <a:ext cx="5786478" cy="43398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재료 조사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71670" y="1214422"/>
            <a:ext cx="228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모터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5058" name="AutoShape 2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AutoShape 4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/>
          <a:srcRect l="6499" t="41860" r="53206" b="18895"/>
          <a:stretch>
            <a:fillRect/>
          </a:stretch>
        </p:blipFill>
        <p:spPr bwMode="auto">
          <a:xfrm>
            <a:off x="4786314" y="2000240"/>
            <a:ext cx="3643338" cy="264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5"/>
          <a:srcRect l="26204" t="41427" r="51841" b="43038"/>
          <a:stretch>
            <a:fillRect/>
          </a:stretch>
        </p:blipFill>
        <p:spPr bwMode="auto">
          <a:xfrm>
            <a:off x="500034" y="2571744"/>
            <a:ext cx="3321867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357158" y="4857760"/>
            <a:ext cx="32861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  Brushed Motor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57752" y="4929198"/>
            <a:ext cx="32861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  Brushless Motor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643438" y="1571612"/>
            <a:ext cx="3643338" cy="3357586"/>
          </a:xfrm>
          <a:prstGeom prst="ellipse">
            <a:avLst/>
          </a:prstGeom>
          <a:noFill/>
          <a:ln>
            <a:solidFill>
              <a:srgbClr val="E3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재료 조사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71670" y="1214422"/>
            <a:ext cx="228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Frame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5058" name="AutoShape 2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AutoShape 4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l="907" t="6048"/>
          <a:stretch>
            <a:fillRect/>
          </a:stretch>
        </p:blipFill>
        <p:spPr bwMode="auto">
          <a:xfrm>
            <a:off x="714348" y="1928802"/>
            <a:ext cx="7805737" cy="443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재료 조사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71670" y="1214422"/>
            <a:ext cx="228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esc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5058" name="AutoShape 2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AutoShape 4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Picture 4" descr="HobbyKing 30A BlueSeries Brushless Speed Controll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1714488"/>
            <a:ext cx="6215106" cy="45540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재료 조사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71670" y="1214422"/>
            <a:ext cx="228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dirty="0" err="1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자이로센서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5058" name="AutoShape 2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AutoShape 4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4034" name="Picture 2" descr="https://encrypted-tbn3.gstatic.com/images?q=tbn:ANd9GcSe3m3bqHMiGzsm76K8kHc-oMdC6mYr_mYZCGhIX6v5ULZDfIM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1643050"/>
            <a:ext cx="5857916" cy="49254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재료 조사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71670" y="1214422"/>
            <a:ext cx="228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배터리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5058" name="AutoShape 2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AutoShape 4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130" name="AutoShape 2" descr="data:image/jpeg;base64,/9j/4AAQSkZJRgABAQAAAQABAAD/2wCEAAkGBxQSEhUUEhQUFBQUFBQUFBQUFBUUFBQUFBQXFxQUFRQYHCggGBwlHBQUITEhJSkrLi4uFx8zODMsNygtLisBCgoKDg0OFBAQFywcHBwsLSwsLCwsLCwsLCwsLCwsLC0sLCwsLCwsLCwsLCwsLCwsLCwsLCssLCwsLCwsLCwsLP/AABEIAMIBAwMBEQACEQEDEQH/xAAcAAACAgMBAQAAAAAAAAAAAAABAgADBAUGBwj/xABJEAABAwEEBgQICwYFBQAAAAABAAIDEQQFEiEGBxMxQVFSYYGRFCIyQnGhsdIVFiNTYnKSorLB0TM0c5PC8CRDY4KDF3Sz4fL/xAAaAQEBAQEBAQEAAAAAAAAAAAAAAQIDBAUG/8QANxEBAAEDAQMKBAQGAwAAAAAAAAECAxESBCExBRMVQVFSgZGh0TJCYXEUIjPwNENiscHxI1Ph/9oADAMBAAIRAxEAPwD1oLTmcIHaiHARRQFACgBRUCipVVBCKNVBKqggqAhUMgIQwKiiCiCiogKAIgFBKoAqiVQBERBEAqoiKiVUVghUOAgcIhgijVBEARYAoIiogiCVQEKKZAUBVBCAhQMEEQEIo1UAQQqoUqoFUQKoJVBKoiVUAqiCgFUVhsVFoQMEQUUUERUQKUEUVEUKqiIohAaqAhAyAqggoCCoCCgIKikMzRxHtXGu/bo+KpuKKp6lbrW3rXnnb7cTuzLXM1SBtQ4JVt9PyxlOZnrVNtzS4NxNqdwqK7q7ksbbFyvTOIytdiYpyyKr3vOlVUSqglURKoIgNUAqgxWqi0IgopkEQRFRQBVQUUCgCqpVAaoCEBqopqoJVEGqKx7Tb4o/LkY2nAuFewbz2IOYt+smxR7nPkP0W0H3yPYpkcve+t5rmlsMIzBFXPJOfEAAUPes1b4w1TMxMSwNEdN5HOmacPmvGLc00o6mfoXxtttTRjS+lZmLsZq6mdbdMzmDLSu7ARlTfUAVPHivDTZqqjfnL0RTTE7ohqZtJrRKcELZZaU3B7ju6LQu1GxzVxmZ9Sa6aeyG+0Nuy3m1RSTROjhaXOdiAZ5rsIwk4t9OC92z7HorpnGMPLtG0UTRMROZenr6z5QICiBVESqCVQyIQREUNCqnCIKKiBlFQkA0JAPJTVC4QhUBAkjw0EuIAGZJNAB1kpOIbppmqcUxmWitml1lYabTEfojLsLiAVy52nq3vZGwXONdVNH3mM+W+WA/TiHg0+lxwjvAKuurun4exTxvR4RM+zGl1gwt8oxD/mZ+dE1V9jM07NHCuqfCPdjS6zrMPOi+2T+AFXNX0YxY/q9GM/W5Zh0T6Nr+cSsTLnOjqz6MabXJAPJjJ7CfaWrTDV2vXS7zIvUG+0vTI1kut22O8hnsP4GNKmSImWKdJ73tX7OKZwPBsUjx3PqEy1oq7Fseht9Wjyg9gpWj5WxdmBpHsUNP1hmXdqatkmdonhhHJuKZ/wDSPWVcDo7HqVszXtMlpnkaMy0BkeI/WFSB6+tSYIWSap2CoikbEC6pNHSOLamgzIz3ceC89dma5zMvVRfiiMRDaXdqwsbM5XSzHkXBje5mfrVjZ6evexVtNc8NztLJAyJjY42hrGANa0bgBkF3iMRiHnmZmcytqqyFVWZRBKogIgoIgNUEQUtVDBAwQFBVaLRgHWd350WastQ518r5H0bXEVyxl0y6GxxFjAHEuPE9fUusRhiZy5fTzT+C7W4T8raHCrIWmhAO50h8xvrPAKkPGrZpZel7y7OFr38RFA0iNg5uNadrypMZbiqY4S2UWqm9pB48kMdeD53+sRtcEwjZWbUdKabW2sB4hkLn9xc5vsVwZbWDUjZx5dqnd9VsbPaCmBn2fU3YG+U+1P8ArSsA+7GD60wrYQ6q7sb/AJDnfWnm/JwQZ8Gr67W7rHEfrYn/AInFBtLLo3Y4/wBnZbMz6sEQ9eFBnxWWNvkxsb6GNHsCYXM9q7GiFxoAZEFEtpohlgTXlRZVSb1PNMovs1vrxSElsopqrTK7EiDVBKqolURAUBqoJVEFFVNVDhAUGNed4R2eJ80zgyONpc9x4AchxPADiSg8Ldetrvi3xTMLog15bY42upgAPjSOI6gcR40I3Ch1FMY1Vf7daKdU46o3zL3CwXfsziLsTi0BxoACaZuA4V5LEQzM9jWadaTNu6yPnNHP8iFh8+VwOEHqFC49TSg+a7BZp7yteZdJLPJm4nN7zmang0DPqA9CzVOHe1b15md0RxfTWimjsVgs7YYgK0BkeBQvfxPo5Dh6alaiGK5zO6MQ25KrJaoBiRS4kAxIBiQHGgmNVAL1DJTIhlTJOAg11rtikjRWq11KxLcKPCVDDZXbNmrDEuis78ltlmtcqg1QGqIlUQaoIgNVAUCNCodBKoPKNd95ue6y2FrqCU7aWh81pIZXqyld6WN5JjM4ajtZ2qC7gdtaKUDaQRDotADnU7DGOw81a6s1zEcKd3u9Vynm7NFPXX+af8Q9Jqo8rwTX/ern2yGzA+LFEHU5yTE1J9DWs7ypLUQ3uoq4Q0S2pw3fIRV7DK/t8Ud6xTvmZeu9+S3Tbjr3y9bJXR5SlyBaoFLlTJS5DJS5EyGJQAuVCl6Ct86IxZrWorXz2tTKtXaZyVmWohrpXFZaVMkNVEbi7nLUM1OhsshW2GwjkVReHICHIg1QNVEEFAwKINUABRRqgFVR4ZrTfW+D9CxCnaJPfKtHxw18rvtUT62A/wDcS17mn9FxtTnP3l9DlKMXKY/pj+zs3PXR8+HkOurQ58x8OgoTHFSdlQCGR1cJW130BII6hRJhYctq61hPsDRDOawEl7agkjFv3DcSD19ikbmpmZ4vUItad3OFRK/tjcD61coxLTrWsbTlUjmSQe5rSmRiv1v2Tg13r91Miv8A6uWY8AP5nupkT/qzZuruk91Mil2tyDgz1kfkmTCs63YugO9/upkwV2tuLot7pfdTJhS/WzH0Qf5g/pTIpOtWM72EDqqT66JkY02s6M+Sw9oI9lc1Biv1ktPmfi/RRcsd+sEHzQOw/omDKl2nQP8A8n9FNK6iHTYcN/W3jxH98k0mpfBrEe3cG/YKsQzxZTNaUwpRrD/sOWf1v7qqmFrdbk48yL7B98JkwY64LTwii7Q79UyYFuuO0VFYYjz8r9UyaXo+gmlwvGJ7xGYzG8McCQ4ElodVp7VYSYw6gFVkwKBwVAaogBFSqoFUHhetE0viTrsbfYf0Wrfxws/C7HU3LSz2iM72WjF9tjR/QV5rPzR9X1eVN82qo66XcSyLu+W0+kDdpZp4/nIJWfajcPzUV8sSyEhtfNaGj0VJ/NZaNHKRxQM6UlIAqg2d03RJP5INM9wLiQN5DRwFN65XLsU7uMvpbHybXtFOuZiintn/AA27dFyeExNaZN44S6nk76An0Cq4/iKux9boTZojfdnzhr7yuKSJuKji3Pe0tPi0xU4GlRXlULrbvxVxjD5218kVWomq3VriPOGPYbmtEzHSRQySMZXG5jagUbiI66DPJd3yMpHcdpdG6UQyGNjQ5zw3xQ1zQ4E/7S13UCCciiZY7bDISwYDWVpfHuGNgLgXCvCrH/ZKC6y3RPJC+eOJzomYsbxSjcDQ5+VamjXNJoMgUD224rTDs9rC9hlIbGCBVzjTxKea7xm+KaHMZIK71umazODZ4zGXAltSCCASDRzSQaEEHkgpksMjWhzo3hpwUcWkAmRpdGAfpNBI5hBR18OfBBEEBQEFAQUDOd/fagjSg9t1E/uto/jj/wAbVYZqenBVk4UDhERAoKqjVACUHieteEi94zwlsZA6y3bV9gWqJxXSs/DLb6rLXhtEzD/nQQzDrLAGv+893cuGNN6ul9TaP+TY7NfZueg2iRdXzIa20TZHuWWny/a48D3M6LnN7iQoFj61JWEwqxIio6/RK/mRAtcMzDLDSoblI0jECQQSK7jvXju26oqmqN+X6XYNrtXbFFiqqKKqJiYzwnDqoNJWsYWshaAa7nNAJNldAXFoZTMuLz3da5RXjqfRq2Ka51VXM/7z2+DnL4v9mwZFQF0bpneLShMoYKFoFGgbPtqt27dVWI6oefbNss7PNyYq1VVREY44+8sO5NKGQQNgMZp/iS+Roj2rXztjY18L3NJYQyMtNCKh54gEe5+QLeOkkc8IbJE/bM27YSyXDCxk7q5tAxEtb4gFaFobXdQg50hgpE5sMplisZsoxPZss4XRl4aG4szI92/igJ0vkayJkEUMIY6V0jWxtLX7RzcTGOeC+NhYxjSA7POvJBbLpRFtonshk2bbabdK18rXPkmJBwh4YA1gplUEmpqg2DNPmhznCB5dsDAxxlY3ynTOcZI442xuGKVhoGg/J5k1yqGg1hYSKxSltageEZsHgsUAwOLMnAxvIdyldxzQV2fTarpJHjCGwOENnqXsfan2vwkTmjQ0YX0JrvDQBvyg4d9SSSSSSSSTUknMkniUVAxBMCB4oXOcGtBc4mgAzJPUFYpmZxDNVUUxMzOIhmX1dxs72sJq7Ztc7lic51QPRQDsXS9am1VFM8XLZ78XqZqjhnDBBXF6HtWol3+GtA/12+uMfotQ5y9RaVUOCiGCimRFTXKqbEgUlB5jrpsRa2y21oJ8GlwyAfNyEb+1uH/kUlqlorpl8EtNmlrWPGY8QOTrPaKvif6PGkP+xY2ir89FyOvdL6mw087s12x1xvh6bapFt8tqLbKsy3D53vk/LzfxpPxlEYgRYMCostpdFwzWjNgozpuNG9dOJ7F6rGy3L3wxu7Xj2nbbWzx+ad/ZHF0cGg7aePK4n6LQ0eutV9Cnkun5qnya+XKvko85XDQiH5yT7v6LXRdvvT6MdNXe5HqnxJh+ck+57qdGW+9PodNXe5HqPxJh+cl+57qdGW+9PonTV3ux6+4jQmH5yXvZ7qdGW+9PovTN3ux6+5viVD85L3s91OjLfen09k6au92PX3H4lQ/OS97PdToy33p9PYjlm93Y9fcfiVD85N3s91OjLfen09l6Zvd2n19xGhUPTl72e4nRtvtk6Yvd2n19xGhMHTl72e6r0bb7Z/fgdMXu7Hr7j8S4OlL9pvup0da7Z/fgz0xe7I9fcfiXB0pftN91OjrXbJ0xf7I9fcfiZZ+lL9pvup0da7ZOmL/ZHl/6Zuhtn5ynqxj8gnR1r6nS9/sjybW77rhgHyTA0ne7e4+lxzXpt2Ldv4Yw8d7art746s/2cXp3+8j+Ez8T18nlD9Xwh9/kr+H8Zc2N68L6T2bUS/5G0j/VYfuKwzU9UBVZWAoLAog1UVjhy0DVAC5FYV6WJk8T4pRijkaWOG7IjgeB4goPIo7OLKXXXeDsMTiTYbYRVoGIEMf1V3jzangQVxu0aqZh69l2ibF2Lkb/AKO/sUcrYmtnHyjRhLwaskA8mRruIIp1g1VtzOnE8U2nm5uTVb+Gd/2+jGtY3k8Fpxh85WmTG9zuk5zu81RFaK2mjl3eETtYfJ8p/PC3h2kgdq9Gy2eduRTPDreXbdo5i1Nccer7vUo2BrQ1oAaBQAZAAbgF+kppimIiH46uqa5mqrfMjVaYGqAVQQIpgUG20fixOcBEyQ08uQ/JxDi5w4/+l5NqqxETqmn7cZe/YaNVUxzcVfWeEeDZwWazPmmkaG7KGMOpQ4C/OrsIzLct3Feeq5ept0Uz8VU+OHrotbNXeuVxEaKI8M/bsOLsY+0sDmx4Njtjs2lgkA3VZXxTXlwU5+qm1ViZznG/fhqdmorv0xVTGnTnduz4F8BjnbZnYGxOlkeCGDCDG2p3c6ACvWnO125uRmatMdfanMW70Wp0xTqnq3bktlmjlheWxsjItIhhLRQuFQ04ulxPYrbrroriJqmcxmS9at3LUzFEUzFWIx98eLBttwuja9xeDhcxrQGmsmOmYzy8r1Fdre101zERHH0eW7yfVbpqqmrhiOHHIuuBwljjxisjXEkDJhZXE0550pRI2umaKqscPUnk+uLlFGfi9GHeF3uhDMZGJ7S7D0RWgqQaGtF1tXouZx1ON/ZqrOnVO+eph1XVwRB5/p5+8j+Ez8T18TlD9XwfpeSv0PGXNcV4H03sGot/iWkfTjP3SrDNT1lqrKwFBY0oGqgww5FHEiAXIK3uRWi0juqK1xOimbVrtx85juD2HgQiw87urSK1XTJ4JahtrN/lk7izcDG7zfRw3ZLE044LmJdJpVesYu+a0Qvq0xlgr5bJJPEaHDmC4dyZV8/oCg6bQB3+If8Awj+Ni+hyb+r4Pl8r/wAP4x/l36+6/MSUyAbyO8f3xHemSKKp4QAlB3OB45EbuJTVCzRVHGJKbSygOJtDuOIUPoPFNUdpzNeZjTOY+i2qrCx7C1ofUEOJFAQXCnEt3gLGuMzDrFqrTFWY3/VlXZfMsTSInFgcakFjak0+kCVyuWLd2c1Rl6LW0XbEaaJxn7SpsOkcr3Ol8drnVY7GxvjBtBm3dTcsxZt1URTpxEO9y5etXJr1xMzjPDH2XsveUybbG7HuqQBkMqYaUp1UWuZt6NGNzhO0XYua9X5v34GvC8Zdox731eGtcwsoQzKoFGijT1KUW7cUzTFO7rauXL1VcVzVGerfG4X33NIWvLzVhqyrWtod+LDSlfSEosW4iYiOKXdpvTVE1VcOHA9qvaZhjrJiyY5uENeG4QcGLLIjEcjxKzFq1OfyulV6/uzXG7f1eytt9TPAJe/yXN8YDFhfTEKkVzy/Jaixb6o/cOde03onfXny61VvtDvk8ZDqxtDcNDgYDQNdTcRX0q0aYziMb2bkV1RTNUxO7d9mPHJizoR6RTrXSJcpp0yaqrLgdPP3hv8ACb+J6+Jyh+rH2fpOSf0PFzVV4H1HrOox+dpHVGfxKwzU9fjVZWhA7SgaqDAxKKOJBCVRVK5Fa+0uUGmvi74rTGY5mhzTu5tPNp4FIlcPJdNrjtNkYIw50llJDg8A5EVDWSUyyrkTzy5CTCuNMRyNN+5QKQUHS6CyNZLI57mt+ToMRDa1e2u/0L38n1003M1Tjc+bypRXXZiKYzvdt8JQjfLF9tv6r7PPW+9Hm/Pfhb3cnylhzWqymoM0fjUqNo3mXDjzJ71ym7YnOa483opo2unTMUTmPp4KBPZBX5ZnjBzT8oKkOrXMekqRXs8cK482pjbJxm3O76ILTZQ0N27KB2MEvafG58ki5YiMa48zTteqaubnfGOHUzBfVn+ei+2F1/E2e/Hm834PaP8ArnyWy3xA5jWbaFtCXYmyNDnVG4mu4cljnrWZnnI83SnZ78RETZ4fRZZ77ga4HawOpwc9pafSKrVV23MY1xHilGz3qZzNqZ+8ThS28oa127PRtG09qRet9+PNarF7GObnylkm9YSwt2kWZBxh7cYpwDq5BSbtvOdfqlNm9EY5qZ8JJFbYgP2rD1l7SfarF63HzR5pVs96f5c+UqhPH8/xJzlbx4ehOet96PNubV2f5XpLJhviFjgdpC6nB7mlpy4iqlV23MY1xHjDNNi7TOebmfvE4YzbwhrXbsO/IyNpn2pztuPnjzhZs3pjHNT5SvN8Q4C3aw5kHFjbjbTg01yBUm5RM51+q02bsRjmpnwlXFeUIFNuw9ZkafzVi7bj5o82arF6r+XMeEmN6w/PRfzG/qnPW+9Hmfhr3cnylxWm9oa+ZhY5rhshm0hw8p3JfI26umq5E0znc+9yZbqotTFUY3ueqF4X0Xq+o+F4fOS1wa5kdHEEAkOO5ahmp7FGqysCBgUBqg1ocoGxIDVUVyFFYFpCg1VodRZbVttQoQ4Ag5EHMEciFckw5m9bnsbaujgia7qbkD1N3DsCky1TDjbVCM8h6KLjl10sF8A5K6jEK3WYch3JqNMB4K3ojuV1SaIDwRvRHcmqTRCeCN6ITVKaIHwRvRCuqTRCeCN6I7lNUmmDCyN6I7k1SaYHwRvRHcmqTTA+CN6ITMpphPA29EJqldMJ4G3ohXVKaYHwNvRU1SaYHwNvRTUaYTwRvRCapTECLG3ohNUmIM2yN6ITVJiGVZrE2vkjuCapNL0XRWxR4R8myv1G19i3TLnXGHcWQACgyHUujDOYiLEBqgZBqcSiiHIHDkCOKDHlCDW2mGqkw1DUWqMhZdMtBeBKxLVLR2mBZl0iWBJCsikxIYTZpkDZpkTZoJs0yYTZq5TBtmgOBDCYEQRGhhNmhgdmqYHAoDgQQMVTCxkai4ZtmjzCqS7vRwUaF1ocanXWUrowzmIiwFUEKA1Qaeqyo1VDByAFyCtyKxpWoNfaYarMtRLRW+zLMw6RLR2iGixLcSwpoFlpivhUXKsxJgDZJgTZIo7NBNmiZTZoG2aCbJVJTZIoiNETZoJs0yiCNAwjQXxxImWZZos1YSXZXK2gC7UuNTprKVthnsKqLKoCCgaqg0YcsqfEqA5yAYkAJRVb0GNK1SRrbXDVRuJaW12ZYmG4lq5YCFnDTFfEs4aypdCmFyQxoBgUVMCCYEBwIJgRBwIJgQHAqShYhKYEQQxEO1iC5rERnWOLMLUQzLqrtbRdYcqm/spW2WfGVUWVQGqgNUHPtesqcSKhTIggegYOQAuRVbkGNK1RphSw1UVhy2QFSYWJYz7AOSmlrUrddo5JpNSp11hTSuoPgock0msfgock0moPgock0mtPgock0mofgock0mpPgock0mtPgock0GtPgock0mpPgock0pqH4KHJNJqQXUOSaTUYXWE0mpay7ByV0pqZtmsAruViGZlurLBRbwxLaQNVRlsRFlVQaqCVQw5UTLGW8G2yuUwZsiB9ogIeqDjQKXoqtxUFTkVWWopdmhlNmgGyQEQoDsUE2KA7BMGU2CGU2KGU2CplNgog7BBBAgOwVDCBTAcQKoviiTCMuJiqMuNUXAohwUBqglVBwwlXN0MJlRY2dCVrZkQ4lVB2qCY0UMaAEoBVBKoCgYICgIVDUQGiqDRBKIDRBMKINEVMKIbCgIagYBEWsCC9iC5pVFgciCHIGxKA4kXDzoTLk6GEyqLGyoLWyqiwSqhhKgIkQWYkExqqmJAcSIIcgYOQMHKBwVUMCgIQNVVEqiiiCgZAUBCAohgqLGlRFjXIqwOQOHIg4kBDkUcSDy2xWraMa8bnAH9QuPB1ZDXqwLGyKotbKgsbKqhxIgujkVD7RBMaZBxqgh6Bg5AwegcPQMHoHDkDByIIcgYOVDYkQaoGqoDVUMCiGBQEFAwKIdpRThyqGxKBg5AaoGxIryTRb9gOp7x95cquLt1No/eoSaNVFiqSYKixqC4KpPE7EDBAUWRVQ6AtVJMEDhQMEDhEkyKYKsmCKYKoYKBmohgiiFUMFAwVQ6iwYIIUDBUMFCDAIP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132" name="AutoShape 4" descr="data:image/jpeg;base64,/9j/4AAQSkZJRgABAQAAAQABAAD/2wCEAAkGBxQSEhUUEhQUFBQUFBQUFBQUFBUUFBQUFBQXFxQUFRQYHCggGBwlHBQUITEhJSkrLi4uFx8zODMsNygtLisBCgoKDg0OFBAQFywcHBwsLSwsLCwsLCwsLCwsLCwsLC0sLCwsLCwsLCwsLCwsLCwsLCwsLCssLCwsLCwsLCwsLP/AABEIAMIBAwMBEQACEQEDEQH/xAAcAAACAgMBAQAAAAAAAAAAAAABAgADBAUGBwj/xABJEAABAwEEBgQICwYFBQAAAAABAAIDEQQFEiEGBxMxQVFSYYGRFCIyQnGhsdIVFiNTYnKSorLB0TM0c5PC8CRDY4KDF3Sz4fL/xAAaAQEBAQEBAQEAAAAAAAAAAAAAAQIDBAUG/8QANxEBAAEDAQMKBAQGAwAAAAAAAAECAxESBCExBRMVQVFSgZGh0TJCYXEUIjPwNENiscHxI1Ph/9oADAMBAAIRAxEAPwD1oLTmcIHaiHARRQFACgBRUCipVVBCKNVBKqggqAhUMgIQwKiiCiCiogKAIgFBKoAqiVQBERBEAqoiKiVUVghUOAgcIhgijVBEARYAoIiogiCVQEKKZAUBVBCAhQMEEQEIo1UAQQqoUqoFUQKoJVBKoiVUAqiCgFUVhsVFoQMEQUUUERUQKUEUVEUKqiIohAaqAhAyAqggoCCoCCgIKikMzRxHtXGu/bo+KpuKKp6lbrW3rXnnb7cTuzLXM1SBtQ4JVt9PyxlOZnrVNtzS4NxNqdwqK7q7ksbbFyvTOIytdiYpyyKr3vOlVUSqglURKoIgNUAqgxWqi0IgopkEQRFRQBVQUUCgCqpVAaoCEBqopqoJVEGqKx7Tb4o/LkY2nAuFewbz2IOYt+smxR7nPkP0W0H3yPYpkcve+t5rmlsMIzBFXPJOfEAAUPes1b4w1TMxMSwNEdN5HOmacPmvGLc00o6mfoXxtttTRjS+lZmLsZq6mdbdMzmDLSu7ARlTfUAVPHivDTZqqjfnL0RTTE7ohqZtJrRKcELZZaU3B7ju6LQu1GxzVxmZ9Sa6aeyG+0Nuy3m1RSTROjhaXOdiAZ5rsIwk4t9OC92z7HorpnGMPLtG0UTRMROZenr6z5QICiBVESqCVQyIQREUNCqnCIKKiBlFQkA0JAPJTVC4QhUBAkjw0EuIAGZJNAB1kpOIbppmqcUxmWitml1lYabTEfojLsLiAVy52nq3vZGwXONdVNH3mM+W+WA/TiHg0+lxwjvAKuurun4exTxvR4RM+zGl1gwt8oxD/mZ+dE1V9jM07NHCuqfCPdjS6zrMPOi+2T+AFXNX0YxY/q9GM/W5Zh0T6Nr+cSsTLnOjqz6MabXJAPJjJ7CfaWrTDV2vXS7zIvUG+0vTI1kut22O8hnsP4GNKmSImWKdJ73tX7OKZwPBsUjx3PqEy1oq7Fseht9Wjyg9gpWj5WxdmBpHsUNP1hmXdqatkmdonhhHJuKZ/wDSPWVcDo7HqVszXtMlpnkaMy0BkeI/WFSB6+tSYIWSap2CoikbEC6pNHSOLamgzIz3ceC89dma5zMvVRfiiMRDaXdqwsbM5XSzHkXBje5mfrVjZ6evexVtNc8NztLJAyJjY42hrGANa0bgBkF3iMRiHnmZmcytqqyFVWZRBKogIgoIgNUEQUtVDBAwQFBVaLRgHWd350WastQ518r5H0bXEVyxl0y6GxxFjAHEuPE9fUusRhiZy5fTzT+C7W4T8raHCrIWmhAO50h8xvrPAKkPGrZpZel7y7OFr38RFA0iNg5uNadrypMZbiqY4S2UWqm9pB48kMdeD53+sRtcEwjZWbUdKabW2sB4hkLn9xc5vsVwZbWDUjZx5dqnd9VsbPaCmBn2fU3YG+U+1P8ArSsA+7GD60wrYQ6q7sb/AJDnfWnm/JwQZ8Gr67W7rHEfrYn/AInFBtLLo3Y4/wBnZbMz6sEQ9eFBnxWWNvkxsb6GNHsCYXM9q7GiFxoAZEFEtpohlgTXlRZVSb1PNMovs1vrxSElsopqrTK7EiDVBKqolURAUBqoJVEFFVNVDhAUGNed4R2eJ80zgyONpc9x4AchxPADiSg8Ldetrvi3xTMLog15bY42upgAPjSOI6gcR40I3Ch1FMY1Vf7daKdU46o3zL3CwXfsziLsTi0BxoACaZuA4V5LEQzM9jWadaTNu6yPnNHP8iFh8+VwOEHqFC49TSg+a7BZp7yteZdJLPJm4nN7zmang0DPqA9CzVOHe1b15md0RxfTWimjsVgs7YYgK0BkeBQvfxPo5Dh6alaiGK5zO6MQ25KrJaoBiRS4kAxIBiQHGgmNVAL1DJTIhlTJOAg11rtikjRWq11KxLcKPCVDDZXbNmrDEuis78ltlmtcqg1QGqIlUQaoIgNVAUCNCodBKoPKNd95ue6y2FrqCU7aWh81pIZXqyld6WN5JjM4ajtZ2qC7gdtaKUDaQRDotADnU7DGOw81a6s1zEcKd3u9Vynm7NFPXX+af8Q9Jqo8rwTX/ern2yGzA+LFEHU5yTE1J9DWs7ypLUQ3uoq4Q0S2pw3fIRV7DK/t8Ud6xTvmZeu9+S3Tbjr3y9bJXR5SlyBaoFLlTJS5DJS5EyGJQAuVCl6Ct86IxZrWorXz2tTKtXaZyVmWohrpXFZaVMkNVEbi7nLUM1OhsshW2GwjkVReHICHIg1QNVEEFAwKINUABRRqgFVR4ZrTfW+D9CxCnaJPfKtHxw18rvtUT62A/wDcS17mn9FxtTnP3l9DlKMXKY/pj+zs3PXR8+HkOurQ58x8OgoTHFSdlQCGR1cJW130BII6hRJhYctq61hPsDRDOawEl7agkjFv3DcSD19ikbmpmZ4vUItad3OFRK/tjcD61coxLTrWsbTlUjmSQe5rSmRiv1v2Tg13r91Miv8A6uWY8AP5nupkT/qzZuruk91Mil2tyDgz1kfkmTCs63YugO9/upkwV2tuLot7pfdTJhS/WzH0Qf5g/pTIpOtWM72EDqqT66JkY02s6M+Sw9oI9lc1Biv1ktPmfi/RRcsd+sEHzQOw/omDKl2nQP8A8n9FNK6iHTYcN/W3jxH98k0mpfBrEe3cG/YKsQzxZTNaUwpRrD/sOWf1v7qqmFrdbk48yL7B98JkwY64LTwii7Q79UyYFuuO0VFYYjz8r9UyaXo+gmlwvGJ7xGYzG8McCQ4ElodVp7VYSYw6gFVkwKBwVAaogBFSqoFUHhetE0viTrsbfYf0Wrfxws/C7HU3LSz2iM72WjF9tjR/QV5rPzR9X1eVN82qo66XcSyLu+W0+kDdpZp4/nIJWfajcPzUV8sSyEhtfNaGj0VJ/NZaNHKRxQM6UlIAqg2d03RJP5INM9wLiQN5DRwFN65XLsU7uMvpbHybXtFOuZiintn/AA27dFyeExNaZN44S6nk76An0Cq4/iKux9boTZojfdnzhr7yuKSJuKji3Pe0tPi0xU4GlRXlULrbvxVxjD5218kVWomq3VriPOGPYbmtEzHSRQySMZXG5jagUbiI66DPJd3yMpHcdpdG6UQyGNjQ5zw3xQ1zQ4E/7S13UCCciiZY7bDISwYDWVpfHuGNgLgXCvCrH/ZKC6y3RPJC+eOJzomYsbxSjcDQ5+VamjXNJoMgUD224rTDs9rC9hlIbGCBVzjTxKea7xm+KaHMZIK71umazODZ4zGXAltSCCASDRzSQaEEHkgpksMjWhzo3hpwUcWkAmRpdGAfpNBI5hBR18OfBBEEBQEFAQUDOd/fagjSg9t1E/uto/jj/wAbVYZqenBVk4UDhERAoKqjVACUHieteEi94zwlsZA6y3bV9gWqJxXSs/DLb6rLXhtEzD/nQQzDrLAGv+893cuGNN6ul9TaP+TY7NfZueg2iRdXzIa20TZHuWWny/a48D3M6LnN7iQoFj61JWEwqxIio6/RK/mRAtcMzDLDSoblI0jECQQSK7jvXju26oqmqN+X6XYNrtXbFFiqqKKqJiYzwnDqoNJWsYWshaAa7nNAJNldAXFoZTMuLz3da5RXjqfRq2Ka51VXM/7z2+DnL4v9mwZFQF0bpneLShMoYKFoFGgbPtqt27dVWI6oefbNss7PNyYq1VVREY44+8sO5NKGQQNgMZp/iS+Roj2rXztjY18L3NJYQyMtNCKh54gEe5+QLeOkkc8IbJE/bM27YSyXDCxk7q5tAxEtb4gFaFobXdQg50hgpE5sMplisZsoxPZss4XRl4aG4szI92/igJ0vkayJkEUMIY6V0jWxtLX7RzcTGOeC+NhYxjSA7POvJBbLpRFtonshk2bbabdK18rXPkmJBwh4YA1gplUEmpqg2DNPmhznCB5dsDAxxlY3ynTOcZI442xuGKVhoGg/J5k1yqGg1hYSKxSltageEZsHgsUAwOLMnAxvIdyldxzQV2fTarpJHjCGwOENnqXsfan2vwkTmjQ0YX0JrvDQBvyg4d9SSSSSSSSTUknMkniUVAxBMCB4oXOcGtBc4mgAzJPUFYpmZxDNVUUxMzOIhmX1dxs72sJq7Ztc7lic51QPRQDsXS9am1VFM8XLZ78XqZqjhnDBBXF6HtWol3+GtA/12+uMfotQ5y9RaVUOCiGCimRFTXKqbEgUlB5jrpsRa2y21oJ8GlwyAfNyEb+1uH/kUlqlorpl8EtNmlrWPGY8QOTrPaKvif6PGkP+xY2ir89FyOvdL6mw087s12x1xvh6bapFt8tqLbKsy3D53vk/LzfxpPxlEYgRYMCostpdFwzWjNgozpuNG9dOJ7F6rGy3L3wxu7Xj2nbbWzx+ad/ZHF0cGg7aePK4n6LQ0eutV9Cnkun5qnya+XKvko85XDQiH5yT7v6LXRdvvT6MdNXe5HqnxJh+ck+57qdGW+9PodNXe5HqPxJh+cl+57qdGW+9PonTV3ux6+4jQmH5yXvZ7qdGW+9PovTN3ux6+5viVD85L3s91OjLfen09k6au92PX3H4lQ/OS97PdToy33p9PYjlm93Y9fcfiVD85N3s91OjLfen09l6Zvd2n19xGhUPTl72e4nRtvtk6Yvd2n19xGhMHTl72e6r0bb7Z/fgdMXu7Hr7j8S4OlL9pvup0da7Z/fgz0xe7I9fcfiXB0pftN91OjrXbJ0xf7I9fcfiZZ+lL9pvup0da7ZOmL/ZHl/6Zuhtn5ynqxj8gnR1r6nS9/sjybW77rhgHyTA0ne7e4+lxzXpt2Ldv4Yw8d7art746s/2cXp3+8j+Ez8T18nlD9Xwh9/kr+H8Zc2N68L6T2bUS/5G0j/VYfuKwzU9UBVZWAoLAog1UVjhy0DVAC5FYV6WJk8T4pRijkaWOG7IjgeB4goPIo7OLKXXXeDsMTiTYbYRVoGIEMf1V3jzangQVxu0aqZh69l2ibF2Lkb/AKO/sUcrYmtnHyjRhLwaskA8mRruIIp1g1VtzOnE8U2nm5uTVb+Gd/2+jGtY3k8Fpxh85WmTG9zuk5zu81RFaK2mjl3eETtYfJ8p/PC3h2kgdq9Gy2eduRTPDreXbdo5i1Nccer7vUo2BrQ1oAaBQAZAAbgF+kppimIiH46uqa5mqrfMjVaYGqAVQQIpgUG20fixOcBEyQ08uQ/JxDi5w4/+l5NqqxETqmn7cZe/YaNVUxzcVfWeEeDZwWazPmmkaG7KGMOpQ4C/OrsIzLct3Feeq5ept0Uz8VU+OHrotbNXeuVxEaKI8M/bsOLsY+0sDmx4Njtjs2lgkA3VZXxTXlwU5+qm1ViZznG/fhqdmorv0xVTGnTnduz4F8BjnbZnYGxOlkeCGDCDG2p3c6ACvWnO125uRmatMdfanMW70Wp0xTqnq3bktlmjlheWxsjItIhhLRQuFQ04ulxPYrbrroriJqmcxmS9at3LUzFEUzFWIx98eLBttwuja9xeDhcxrQGmsmOmYzy8r1Fdre101zERHH0eW7yfVbpqqmrhiOHHIuuBwljjxisjXEkDJhZXE0550pRI2umaKqscPUnk+uLlFGfi9GHeF3uhDMZGJ7S7D0RWgqQaGtF1tXouZx1ON/ZqrOnVO+eph1XVwRB5/p5+8j+Ez8T18TlD9XwfpeSv0PGXNcV4H03sGot/iWkfTjP3SrDNT1lqrKwFBY0oGqgww5FHEiAXIK3uRWi0juqK1xOimbVrtx85juD2HgQiw87urSK1XTJ4JahtrN/lk7izcDG7zfRw3ZLE044LmJdJpVesYu+a0Qvq0xlgr5bJJPEaHDmC4dyZV8/oCg6bQB3+If8Awj+Ni+hyb+r4Pl8r/wAP4x/l36+6/MSUyAbyO8f3xHemSKKp4QAlB3OB45EbuJTVCzRVHGJKbSygOJtDuOIUPoPFNUdpzNeZjTOY+i2qrCx7C1ofUEOJFAQXCnEt3gLGuMzDrFqrTFWY3/VlXZfMsTSInFgcakFjak0+kCVyuWLd2c1Rl6LW0XbEaaJxn7SpsOkcr3Ol8drnVY7GxvjBtBm3dTcsxZt1URTpxEO9y5etXJr1xMzjPDH2XsveUybbG7HuqQBkMqYaUp1UWuZt6NGNzhO0XYua9X5v34GvC8Zdox731eGtcwsoQzKoFGijT1KUW7cUzTFO7rauXL1VcVzVGerfG4X33NIWvLzVhqyrWtod+LDSlfSEosW4iYiOKXdpvTVE1VcOHA9qvaZhjrJiyY5uENeG4QcGLLIjEcjxKzFq1OfyulV6/uzXG7f1eytt9TPAJe/yXN8YDFhfTEKkVzy/Jaixb6o/cOde03onfXny61VvtDvk8ZDqxtDcNDgYDQNdTcRX0q0aYziMb2bkV1RTNUxO7d9mPHJizoR6RTrXSJcpp0yaqrLgdPP3hv8ACb+J6+Jyh+rH2fpOSf0PFzVV4H1HrOox+dpHVGfxKwzU9fjVZWhA7SgaqDAxKKOJBCVRVK5Fa+0uUGmvi74rTGY5mhzTu5tPNp4FIlcPJdNrjtNkYIw50llJDg8A5EVDWSUyyrkTzy5CTCuNMRyNN+5QKQUHS6CyNZLI57mt+ToMRDa1e2u/0L38n1003M1Tjc+bypRXXZiKYzvdt8JQjfLF9tv6r7PPW+9Hm/Pfhb3cnylhzWqymoM0fjUqNo3mXDjzJ71ym7YnOa483opo2unTMUTmPp4KBPZBX5ZnjBzT8oKkOrXMekqRXs8cK482pjbJxm3O76ILTZQ0N27KB2MEvafG58ki5YiMa48zTteqaubnfGOHUzBfVn+ei+2F1/E2e/Hm834PaP8ArnyWy3xA5jWbaFtCXYmyNDnVG4mu4cljnrWZnnI83SnZ78RETZ4fRZZ77ga4HawOpwc9pafSKrVV23MY1xHilGz3qZzNqZ+8ThS28oa127PRtG09qRet9+PNarF7GObnylkm9YSwt2kWZBxh7cYpwDq5BSbtvOdfqlNm9EY5qZ8JJFbYgP2rD1l7SfarF63HzR5pVs96f5c+UqhPH8/xJzlbx4ehOet96PNubV2f5XpLJhviFjgdpC6nB7mlpy4iqlV23MY1xHjDNNi7TOebmfvE4YzbwhrXbsO/IyNpn2pztuPnjzhZs3pjHNT5SvN8Q4C3aw5kHFjbjbTg01yBUm5RM51+q02bsRjmpnwlXFeUIFNuw9ZkafzVi7bj5o82arF6r+XMeEmN6w/PRfzG/qnPW+9Hmfhr3cnylxWm9oa+ZhY5rhshm0hw8p3JfI26umq5E0znc+9yZbqotTFUY3ueqF4X0Xq+o+F4fOS1wa5kdHEEAkOO5ahmp7FGqysCBgUBqg1ocoGxIDVUVyFFYFpCg1VodRZbVttQoQ4Ag5EHMEciFckw5m9bnsbaujgia7qbkD1N3DsCky1TDjbVCM8h6KLjl10sF8A5K6jEK3WYch3JqNMB4K3ojuV1SaIDwRvRHcmqTRCeCN6ITVKaIHwRvRCuqTRCeCN6I7lNUmmDCyN6I7k1SaYHwRvRHcmqTTA+CN6ITMpphPA29EJqldMJ4G3ohXVKaYHwNvRU1SaYHwNvRTUaYTwRvRCapTECLG3ohNUmIM2yN6ITVJiGVZrE2vkjuCapNL0XRWxR4R8myv1G19i3TLnXGHcWQACgyHUujDOYiLEBqgZBqcSiiHIHDkCOKDHlCDW2mGqkw1DUWqMhZdMtBeBKxLVLR2mBZl0iWBJCsikxIYTZpkDZpkTZoJs0yYTZq5TBtmgOBDCYEQRGhhNmhgdmqYHAoDgQQMVTCxkai4ZtmjzCqS7vRwUaF1ocanXWUrowzmIiwFUEKA1Qaeqyo1VDByAFyCtyKxpWoNfaYarMtRLRW+zLMw6RLR2iGixLcSwpoFlpivhUXKsxJgDZJgTZIo7NBNmiZTZoG2aCbJVJTZIoiNETZoJs0yiCNAwjQXxxImWZZos1YSXZXK2gC7UuNTprKVthnsKqLKoCCgaqg0YcsqfEqA5yAYkAJRVb0GNK1SRrbXDVRuJaW12ZYmG4lq5YCFnDTFfEs4aypdCmFyQxoBgUVMCCYEBwIJgRBwIJgQHAqShYhKYEQQxEO1iC5rERnWOLMLUQzLqrtbRdYcqm/spW2WfGVUWVQGqgNUHPtesqcSKhTIggegYOQAuRVbkGNK1RphSw1UVhy2QFSYWJYz7AOSmlrUrddo5JpNSp11hTSuoPgock0msfgock0moPgock0mtPgock0mofgock0mpPgock0mtPgock0GtPgock0mpPgock0pqH4KHJNJqQXUOSaTUYXWE0mpay7ByV0pqZtmsAruViGZlurLBRbwxLaQNVRlsRFlVQaqCVQw5UTLGW8G2yuUwZsiB9ogIeqDjQKXoqtxUFTkVWWopdmhlNmgGyQEQoDsUE2KA7BMGU2CGU2KGU2CplNgog7BBBAgOwVDCBTAcQKoviiTCMuJiqMuNUXAohwUBqglVBwwlXN0MJlRY2dCVrZkQ4lVB2qCY0UMaAEoBVBKoCgYICgIVDUQGiqDRBKIDRBMKINEVMKIbCgIagYBEWsCC9iC5pVFgciCHIGxKA4kXDzoTLk6GEyqLGyoLWyqiwSqhhKgIkQWYkExqqmJAcSIIcgYOQMHKBwVUMCgIQNVVEqiiiCgZAUBCAohgqLGlRFjXIqwOQOHIg4kBDkUcSDy2xWraMa8bnAH9QuPB1ZDXqwLGyKotbKgsbKqhxIgujkVD7RBMaZBxqgh6Bg5AwegcPQMHoHDkDByIIcgYOVDYkQaoGqoDVUMCiGBQEFAwKIdpRThyqGxKBg5AaoGxIryTRb9gOp7x95cquLt1No/eoSaNVFiqSYKixqC4KpPE7EDBAUWRVQ6AtVJMEDhQMEDhEkyKYKsmCKYKoYKBmohgiiFUMFAwVQ6iwYIIUDBUMFCDAIP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134" name="AutoShape 6" descr="data:image/jpeg;base64,/9j/4AAQSkZJRgABAQAAAQABAAD/2wCEAAkGBxQSEhUUEhQUFBQUFBQUFBQUFBUUFBQUFBQXFxQUFRQYHCggGBwlHBQUITEhJSkrLi4uFx8zODMsNygtLisBCgoKDg0OFBAQFywcHBwsLSwsLCwsLCwsLCwsLCwsLC0sLCwsLCwsLCwsLCwsLCwsLCwsLCssLCwsLCwsLCwsLP/AABEIAMIBAwMBEQACEQEDEQH/xAAcAAACAgMBAQAAAAAAAAAAAAABAgADBAUGBwj/xABJEAABAwEEBgQICwYFBQAAAAABAAIDEQQFEiEGBxMxQVFSYYGRFCIyQnGhsdIVFiNTYnKSorLB0TM0c5PC8CRDY4KDF3Sz4fL/xAAaAQEBAQEBAQEAAAAAAAAAAAAAAQIDBAUG/8QANxEBAAEDAQMKBAQGAwAAAAAAAAECAxESBCExBRMVQVFSgZGh0TJCYXEUIjPwNENiscHxI1Ph/9oADAMBAAIRAxEAPwD1oLTmcIHaiHARRQFACgBRUCipVVBCKNVBKqggqAhUMgIQwKiiCiCiogKAIgFBKoAqiVQBERBEAqoiKiVUVghUOAgcIhgijVBEARYAoIiogiCVQEKKZAUBVBCAhQMEEQEIo1UAQQqoUqoFUQKoJVBKoiVUAqiCgFUVhsVFoQMEQUUUERUQKUEUVEUKqiIohAaqAhAyAqggoCCoCCgIKikMzRxHtXGu/bo+KpuKKp6lbrW3rXnnb7cTuzLXM1SBtQ4JVt9PyxlOZnrVNtzS4NxNqdwqK7q7ksbbFyvTOIytdiYpyyKr3vOlVUSqglURKoIgNUAqgxWqi0IgopkEQRFRQBVQUUCgCqpVAaoCEBqopqoJVEGqKx7Tb4o/LkY2nAuFewbz2IOYt+smxR7nPkP0W0H3yPYpkcve+t5rmlsMIzBFXPJOfEAAUPes1b4w1TMxMSwNEdN5HOmacPmvGLc00o6mfoXxtttTRjS+lZmLsZq6mdbdMzmDLSu7ARlTfUAVPHivDTZqqjfnL0RTTE7ohqZtJrRKcELZZaU3B7ju6LQu1GxzVxmZ9Sa6aeyG+0Nuy3m1RSTROjhaXOdiAZ5rsIwk4t9OC92z7HorpnGMPLtG0UTRMROZenr6z5QICiBVESqCVQyIQREUNCqnCIKKiBlFQkA0JAPJTVC4QhUBAkjw0EuIAGZJNAB1kpOIbppmqcUxmWitml1lYabTEfojLsLiAVy52nq3vZGwXONdVNH3mM+W+WA/TiHg0+lxwjvAKuurun4exTxvR4RM+zGl1gwt8oxD/mZ+dE1V9jM07NHCuqfCPdjS6zrMPOi+2T+AFXNX0YxY/q9GM/W5Zh0T6Nr+cSsTLnOjqz6MabXJAPJjJ7CfaWrTDV2vXS7zIvUG+0vTI1kut22O8hnsP4GNKmSImWKdJ73tX7OKZwPBsUjx3PqEy1oq7Fseht9Wjyg9gpWj5WxdmBpHsUNP1hmXdqatkmdonhhHJuKZ/wDSPWVcDo7HqVszXtMlpnkaMy0BkeI/WFSB6+tSYIWSap2CoikbEC6pNHSOLamgzIz3ceC89dma5zMvVRfiiMRDaXdqwsbM5XSzHkXBje5mfrVjZ6evexVtNc8NztLJAyJjY42hrGANa0bgBkF3iMRiHnmZmcytqqyFVWZRBKogIgoIgNUEQUtVDBAwQFBVaLRgHWd350WastQ518r5H0bXEVyxl0y6GxxFjAHEuPE9fUusRhiZy5fTzT+C7W4T8raHCrIWmhAO50h8xvrPAKkPGrZpZel7y7OFr38RFA0iNg5uNadrypMZbiqY4S2UWqm9pB48kMdeD53+sRtcEwjZWbUdKabW2sB4hkLn9xc5vsVwZbWDUjZx5dqnd9VsbPaCmBn2fU3YG+U+1P8ArSsA+7GD60wrYQ6q7sb/AJDnfWnm/JwQZ8Gr67W7rHEfrYn/AInFBtLLo3Y4/wBnZbMz6sEQ9eFBnxWWNvkxsb6GNHsCYXM9q7GiFxoAZEFEtpohlgTXlRZVSb1PNMovs1vrxSElsopqrTK7EiDVBKqolURAUBqoJVEFFVNVDhAUGNed4R2eJ80zgyONpc9x4AchxPADiSg8Ldetrvi3xTMLog15bY42upgAPjSOI6gcR40I3Ch1FMY1Vf7daKdU46o3zL3CwXfsziLsTi0BxoACaZuA4V5LEQzM9jWadaTNu6yPnNHP8iFh8+VwOEHqFC49TSg+a7BZp7yteZdJLPJm4nN7zmang0DPqA9CzVOHe1b15md0RxfTWimjsVgs7YYgK0BkeBQvfxPo5Dh6alaiGK5zO6MQ25KrJaoBiRS4kAxIBiQHGgmNVAL1DJTIhlTJOAg11rtikjRWq11KxLcKPCVDDZXbNmrDEuis78ltlmtcqg1QGqIlUQaoIgNVAUCNCodBKoPKNd95ue6y2FrqCU7aWh81pIZXqyld6WN5JjM4ajtZ2qC7gdtaKUDaQRDotADnU7DGOw81a6s1zEcKd3u9Vynm7NFPXX+af8Q9Jqo8rwTX/ern2yGzA+LFEHU5yTE1J9DWs7ypLUQ3uoq4Q0S2pw3fIRV7DK/t8Ud6xTvmZeu9+S3Tbjr3y9bJXR5SlyBaoFLlTJS5DJS5EyGJQAuVCl6Ct86IxZrWorXz2tTKtXaZyVmWohrpXFZaVMkNVEbi7nLUM1OhsshW2GwjkVReHICHIg1QNVEEFAwKINUABRRqgFVR4ZrTfW+D9CxCnaJPfKtHxw18rvtUT62A/wDcS17mn9FxtTnP3l9DlKMXKY/pj+zs3PXR8+HkOurQ58x8OgoTHFSdlQCGR1cJW130BII6hRJhYctq61hPsDRDOawEl7agkjFv3DcSD19ikbmpmZ4vUItad3OFRK/tjcD61coxLTrWsbTlUjmSQe5rSmRiv1v2Tg13r91Miv8A6uWY8AP5nupkT/qzZuruk91Mil2tyDgz1kfkmTCs63YugO9/upkwV2tuLot7pfdTJhS/WzH0Qf5g/pTIpOtWM72EDqqT66JkY02s6M+Sw9oI9lc1Biv1ktPmfi/RRcsd+sEHzQOw/omDKl2nQP8A8n9FNK6iHTYcN/W3jxH98k0mpfBrEe3cG/YKsQzxZTNaUwpRrD/sOWf1v7qqmFrdbk48yL7B98JkwY64LTwii7Q79UyYFuuO0VFYYjz8r9UyaXo+gmlwvGJ7xGYzG8McCQ4ElodVp7VYSYw6gFVkwKBwVAaogBFSqoFUHhetE0viTrsbfYf0Wrfxws/C7HU3LSz2iM72WjF9tjR/QV5rPzR9X1eVN82qo66XcSyLu+W0+kDdpZp4/nIJWfajcPzUV8sSyEhtfNaGj0VJ/NZaNHKRxQM6UlIAqg2d03RJP5INM9wLiQN5DRwFN65XLsU7uMvpbHybXtFOuZiintn/AA27dFyeExNaZN44S6nk76An0Cq4/iKux9boTZojfdnzhr7yuKSJuKji3Pe0tPi0xU4GlRXlULrbvxVxjD5218kVWomq3VriPOGPYbmtEzHSRQySMZXG5jagUbiI66DPJd3yMpHcdpdG6UQyGNjQ5zw3xQ1zQ4E/7S13UCCciiZY7bDISwYDWVpfHuGNgLgXCvCrH/ZKC6y3RPJC+eOJzomYsbxSjcDQ5+VamjXNJoMgUD224rTDs9rC9hlIbGCBVzjTxKea7xm+KaHMZIK71umazODZ4zGXAltSCCASDRzSQaEEHkgpksMjWhzo3hpwUcWkAmRpdGAfpNBI5hBR18OfBBEEBQEFAQUDOd/fagjSg9t1E/uto/jj/wAbVYZqenBVk4UDhERAoKqjVACUHieteEi94zwlsZA6y3bV9gWqJxXSs/DLb6rLXhtEzD/nQQzDrLAGv+893cuGNN6ul9TaP+TY7NfZueg2iRdXzIa20TZHuWWny/a48D3M6LnN7iQoFj61JWEwqxIio6/RK/mRAtcMzDLDSoblI0jECQQSK7jvXju26oqmqN+X6XYNrtXbFFiqqKKqJiYzwnDqoNJWsYWshaAa7nNAJNldAXFoZTMuLz3da5RXjqfRq2Ka51VXM/7z2+DnL4v9mwZFQF0bpneLShMoYKFoFGgbPtqt27dVWI6oefbNss7PNyYq1VVREY44+8sO5NKGQQNgMZp/iS+Roj2rXztjY18L3NJYQyMtNCKh54gEe5+QLeOkkc8IbJE/bM27YSyXDCxk7q5tAxEtb4gFaFobXdQg50hgpE5sMplisZsoxPZss4XRl4aG4szI92/igJ0vkayJkEUMIY6V0jWxtLX7RzcTGOeC+NhYxjSA7POvJBbLpRFtonshk2bbabdK18rXPkmJBwh4YA1gplUEmpqg2DNPmhznCB5dsDAxxlY3ynTOcZI442xuGKVhoGg/J5k1yqGg1hYSKxSltageEZsHgsUAwOLMnAxvIdyldxzQV2fTarpJHjCGwOENnqXsfan2vwkTmjQ0YX0JrvDQBvyg4d9SSSSSSSSTUknMkniUVAxBMCB4oXOcGtBc4mgAzJPUFYpmZxDNVUUxMzOIhmX1dxs72sJq7Ztc7lic51QPRQDsXS9am1VFM8XLZ78XqZqjhnDBBXF6HtWol3+GtA/12+uMfotQ5y9RaVUOCiGCimRFTXKqbEgUlB5jrpsRa2y21oJ8GlwyAfNyEb+1uH/kUlqlorpl8EtNmlrWPGY8QOTrPaKvif6PGkP+xY2ir89FyOvdL6mw087s12x1xvh6bapFt8tqLbKsy3D53vk/LzfxpPxlEYgRYMCostpdFwzWjNgozpuNG9dOJ7F6rGy3L3wxu7Xj2nbbWzx+ad/ZHF0cGg7aePK4n6LQ0eutV9Cnkun5qnya+XKvko85XDQiH5yT7v6LXRdvvT6MdNXe5HqnxJh+ck+57qdGW+9PodNXe5HqPxJh+cl+57qdGW+9PonTV3ux6+4jQmH5yXvZ7qdGW+9PovTN3ux6+5viVD85L3s91OjLfen09k6au92PX3H4lQ/OS97PdToy33p9PYjlm93Y9fcfiVD85N3s91OjLfen09l6Zvd2n19xGhUPTl72e4nRtvtk6Yvd2n19xGhMHTl72e6r0bb7Z/fgdMXu7Hr7j8S4OlL9pvup0da7Z/fgz0xe7I9fcfiXB0pftN91OjrXbJ0xf7I9fcfiZZ+lL9pvup0da7ZOmL/ZHl/6Zuhtn5ynqxj8gnR1r6nS9/sjybW77rhgHyTA0ne7e4+lxzXpt2Ldv4Yw8d7art746s/2cXp3+8j+Ez8T18nlD9Xwh9/kr+H8Zc2N68L6T2bUS/5G0j/VYfuKwzU9UBVZWAoLAog1UVjhy0DVAC5FYV6WJk8T4pRijkaWOG7IjgeB4goPIo7OLKXXXeDsMTiTYbYRVoGIEMf1V3jzangQVxu0aqZh69l2ibF2Lkb/AKO/sUcrYmtnHyjRhLwaskA8mRruIIp1g1VtzOnE8U2nm5uTVb+Gd/2+jGtY3k8Fpxh85WmTG9zuk5zu81RFaK2mjl3eETtYfJ8p/PC3h2kgdq9Gy2eduRTPDreXbdo5i1Nccer7vUo2BrQ1oAaBQAZAAbgF+kppimIiH46uqa5mqrfMjVaYGqAVQQIpgUG20fixOcBEyQ08uQ/JxDi5w4/+l5NqqxETqmn7cZe/YaNVUxzcVfWeEeDZwWazPmmkaG7KGMOpQ4C/OrsIzLct3Feeq5ept0Uz8VU+OHrotbNXeuVxEaKI8M/bsOLsY+0sDmx4Njtjs2lgkA3VZXxTXlwU5+qm1ViZznG/fhqdmorv0xVTGnTnduz4F8BjnbZnYGxOlkeCGDCDG2p3c6ACvWnO125uRmatMdfanMW70Wp0xTqnq3bktlmjlheWxsjItIhhLRQuFQ04ulxPYrbrroriJqmcxmS9at3LUzFEUzFWIx98eLBttwuja9xeDhcxrQGmsmOmYzy8r1Fdre101zERHH0eW7yfVbpqqmrhiOHHIuuBwljjxisjXEkDJhZXE0550pRI2umaKqscPUnk+uLlFGfi9GHeF3uhDMZGJ7S7D0RWgqQaGtF1tXouZx1ON/ZqrOnVO+eph1XVwRB5/p5+8j+Ez8T18TlD9XwfpeSv0PGXNcV4H03sGot/iWkfTjP3SrDNT1lqrKwFBY0oGqgww5FHEiAXIK3uRWi0juqK1xOimbVrtx85juD2HgQiw87urSK1XTJ4JahtrN/lk7izcDG7zfRw3ZLE044LmJdJpVesYu+a0Qvq0xlgr5bJJPEaHDmC4dyZV8/oCg6bQB3+If8Awj+Ni+hyb+r4Pl8r/wAP4x/l36+6/MSUyAbyO8f3xHemSKKp4QAlB3OB45EbuJTVCzRVHGJKbSygOJtDuOIUPoPFNUdpzNeZjTOY+i2qrCx7C1ofUEOJFAQXCnEt3gLGuMzDrFqrTFWY3/VlXZfMsTSInFgcakFjak0+kCVyuWLd2c1Rl6LW0XbEaaJxn7SpsOkcr3Ol8drnVY7GxvjBtBm3dTcsxZt1URTpxEO9y5etXJr1xMzjPDH2XsveUybbG7HuqQBkMqYaUp1UWuZt6NGNzhO0XYua9X5v34GvC8Zdox731eGtcwsoQzKoFGijT1KUW7cUzTFO7rauXL1VcVzVGerfG4X33NIWvLzVhqyrWtod+LDSlfSEosW4iYiOKXdpvTVE1VcOHA9qvaZhjrJiyY5uENeG4QcGLLIjEcjxKzFq1OfyulV6/uzXG7f1eytt9TPAJe/yXN8YDFhfTEKkVzy/Jaixb6o/cOde03onfXny61VvtDvk8ZDqxtDcNDgYDQNdTcRX0q0aYziMb2bkV1RTNUxO7d9mPHJizoR6RTrXSJcpp0yaqrLgdPP3hv8ACb+J6+Jyh+rH2fpOSf0PFzVV4H1HrOox+dpHVGfxKwzU9fjVZWhA7SgaqDAxKKOJBCVRVK5Fa+0uUGmvi74rTGY5mhzTu5tPNp4FIlcPJdNrjtNkYIw50llJDg8A5EVDWSUyyrkTzy5CTCuNMRyNN+5QKQUHS6CyNZLI57mt+ToMRDa1e2u/0L38n1003M1Tjc+bypRXXZiKYzvdt8JQjfLF9tv6r7PPW+9Hm/Pfhb3cnylhzWqymoM0fjUqNo3mXDjzJ71ym7YnOa483opo2unTMUTmPp4KBPZBX5ZnjBzT8oKkOrXMekqRXs8cK482pjbJxm3O76ILTZQ0N27KB2MEvafG58ki5YiMa48zTteqaubnfGOHUzBfVn+ei+2F1/E2e/Hm834PaP8ArnyWy3xA5jWbaFtCXYmyNDnVG4mu4cljnrWZnnI83SnZ78RETZ4fRZZ77ga4HawOpwc9pafSKrVV23MY1xHilGz3qZzNqZ+8ThS28oa127PRtG09qRet9+PNarF7GObnylkm9YSwt2kWZBxh7cYpwDq5BSbtvOdfqlNm9EY5qZ8JJFbYgP2rD1l7SfarF63HzR5pVs96f5c+UqhPH8/xJzlbx4ehOet96PNubV2f5XpLJhviFjgdpC6nB7mlpy4iqlV23MY1xHjDNNi7TOebmfvE4YzbwhrXbsO/IyNpn2pztuPnjzhZs3pjHNT5SvN8Q4C3aw5kHFjbjbTg01yBUm5RM51+q02bsRjmpnwlXFeUIFNuw9ZkafzVi7bj5o82arF6r+XMeEmN6w/PRfzG/qnPW+9Hmfhr3cnylxWm9oa+ZhY5rhshm0hw8p3JfI26umq5E0znc+9yZbqotTFUY3ueqF4X0Xq+o+F4fOS1wa5kdHEEAkOO5ahmp7FGqysCBgUBqg1ocoGxIDVUVyFFYFpCg1VodRZbVttQoQ4Ag5EHMEciFckw5m9bnsbaujgia7qbkD1N3DsCky1TDjbVCM8h6KLjl10sF8A5K6jEK3WYch3JqNMB4K3ojuV1SaIDwRvRHcmqTRCeCN6ITVKaIHwRvRCuqTRCeCN6I7lNUmmDCyN6I7k1SaYHwRvRHcmqTTA+CN6ITMpphPA29EJqldMJ4G3ohXVKaYHwNvRU1SaYHwNvRTUaYTwRvRCapTECLG3ohNUmIM2yN6ITVJiGVZrE2vkjuCapNL0XRWxR4R8myv1G19i3TLnXGHcWQACgyHUujDOYiLEBqgZBqcSiiHIHDkCOKDHlCDW2mGqkw1DUWqMhZdMtBeBKxLVLR2mBZl0iWBJCsikxIYTZpkDZpkTZoJs0yYTZq5TBtmgOBDCYEQRGhhNmhgdmqYHAoDgQQMVTCxkai4ZtmjzCqS7vRwUaF1ocanXWUrowzmIiwFUEKA1Qaeqyo1VDByAFyCtyKxpWoNfaYarMtRLRW+zLMw6RLR2iGixLcSwpoFlpivhUXKsxJgDZJgTZIo7NBNmiZTZoG2aCbJVJTZIoiNETZoJs0yiCNAwjQXxxImWZZos1YSXZXK2gC7UuNTprKVthnsKqLKoCCgaqg0YcsqfEqA5yAYkAJRVb0GNK1SRrbXDVRuJaW12ZYmG4lq5YCFnDTFfEs4aypdCmFyQxoBgUVMCCYEBwIJgRBwIJgQHAqShYhKYEQQxEO1iC5rERnWOLMLUQzLqrtbRdYcqm/spW2WfGVUWVQGqgNUHPtesqcSKhTIggegYOQAuRVbkGNK1RphSw1UVhy2QFSYWJYz7AOSmlrUrddo5JpNSp11hTSuoPgock0msfgock0moPgock0mtPgock0mofgock0mpPgock0mtPgock0GtPgock0mpPgock0pqH4KHJNJqQXUOSaTUYXWE0mpay7ByV0pqZtmsAruViGZlurLBRbwxLaQNVRlsRFlVQaqCVQw5UTLGW8G2yuUwZsiB9ogIeqDjQKXoqtxUFTkVWWopdmhlNmgGyQEQoDsUE2KA7BMGU2CGU2KGU2CplNgog7BBBAgOwVDCBTAcQKoviiTCMuJiqMuNUXAohwUBqglVBwwlXN0MJlRY2dCVrZkQ4lVB2qCY0UMaAEoBVBKoCgYICgIVDUQGiqDRBKIDRBMKINEVMKIbCgIagYBEWsCC9iC5pVFgciCHIGxKA4kXDzoTLk6GEyqLGyoLWyqiwSqhhKgIkQWYkExqqmJAcSIIcgYOQMHKBwVUMCgIQNVVEqiiiCgZAUBCAohgqLGlRFjXIqwOQOHIg4kBDkUcSDy2xWraMa8bnAH9QuPB1ZDXqwLGyKotbKgsbKqhxIgujkVD7RBMaZBxqgh6Bg5AwegcPQMHoHDkDByIIcgYOVDYkQaoGqoDVUMCiGBQEFAwKIdpRThyqGxKBg5AaoGxIryTRb9gOp7x95cquLt1No/eoSaNVFiqSYKixqC4KpPE7EDBAUWRVQ6AtVJMEDhQMEDhEkyKYKsmCKYKoYKBmohgiiFUMFAwVQ6iwYIIUDBUMFCDAIP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136" name="AutoShape 8" descr="data:image/jpeg;base64,/9j/4AAQSkZJRgABAQAAAQABAAD/2wCEAAkGBxQSEhUUEhQUFBQUFBQUFBQUFBUUFBQUFBQXFxQUFRQYHCggGBwlHBQUITEhJSkrLi4uFx8zODMsNygtLisBCgoKDg0OFBAQFywcHBwsLSwsLCwsLCwsLCwsLCwsLC0sLCwsLCwsLCwsLCwsLCwsLCwsLCssLCwsLCwsLCwsLP/AABEIAMIBAwMBEQACEQEDEQH/xAAcAAACAgMBAQAAAAAAAAAAAAABAgADBAUGBwj/xABJEAABAwEEBgQICwYFBQAAAAABAAIDEQQFEiEGBxMxQVFSYYGRFCIyQnGhsdIVFiNTYnKSorLB0TM0c5PC8CRDY4KDF3Sz4fL/xAAaAQEBAQEBAQEAAAAAAAAAAAAAAQIDBAUG/8QANxEBAAEDAQMKBAQGAwAAAAAAAAECAxESBCExBRMVQVFSgZGh0TJCYXEUIjPwNENiscHxI1Ph/9oADAMBAAIRAxEAPwD1oLTmcIHaiHARRQFACgBRUCipVVBCKNVBKqggqAhUMgIQwKiiCiCiogKAIgFBKoAqiVQBERBEAqoiKiVUVghUOAgcIhgijVBEARYAoIiogiCVQEKKZAUBVBCAhQMEEQEIo1UAQQqoUqoFUQKoJVBKoiVUAqiCgFUVhsVFoQMEQUUUERUQKUEUVEUKqiIohAaqAhAyAqggoCCoCCgIKikMzRxHtXGu/bo+KpuKKp6lbrW3rXnnb7cTuzLXM1SBtQ4JVt9PyxlOZnrVNtzS4NxNqdwqK7q7ksbbFyvTOIytdiYpyyKr3vOlVUSqglURKoIgNUAqgxWqi0IgopkEQRFRQBVQUUCgCqpVAaoCEBqopqoJVEGqKx7Tb4o/LkY2nAuFewbz2IOYt+smxR7nPkP0W0H3yPYpkcve+t5rmlsMIzBFXPJOfEAAUPes1b4w1TMxMSwNEdN5HOmacPmvGLc00o6mfoXxtttTRjS+lZmLsZq6mdbdMzmDLSu7ARlTfUAVPHivDTZqqjfnL0RTTE7ohqZtJrRKcELZZaU3B7ju6LQu1GxzVxmZ9Sa6aeyG+0Nuy3m1RSTROjhaXOdiAZ5rsIwk4t9OC92z7HorpnGMPLtG0UTRMROZenr6z5QICiBVESqCVQyIQREUNCqnCIKKiBlFQkA0JAPJTVC4QhUBAkjw0EuIAGZJNAB1kpOIbppmqcUxmWitml1lYabTEfojLsLiAVy52nq3vZGwXONdVNH3mM+W+WA/TiHg0+lxwjvAKuurun4exTxvR4RM+zGl1gwt8oxD/mZ+dE1V9jM07NHCuqfCPdjS6zrMPOi+2T+AFXNX0YxY/q9GM/W5Zh0T6Nr+cSsTLnOjqz6MabXJAPJjJ7CfaWrTDV2vXS7zIvUG+0vTI1kut22O8hnsP4GNKmSImWKdJ73tX7OKZwPBsUjx3PqEy1oq7Fseht9Wjyg9gpWj5WxdmBpHsUNP1hmXdqatkmdonhhHJuKZ/wDSPWVcDo7HqVszXtMlpnkaMy0BkeI/WFSB6+tSYIWSap2CoikbEC6pNHSOLamgzIz3ceC89dma5zMvVRfiiMRDaXdqwsbM5XSzHkXBje5mfrVjZ6evexVtNc8NztLJAyJjY42hrGANa0bgBkF3iMRiHnmZmcytqqyFVWZRBKogIgoIgNUEQUtVDBAwQFBVaLRgHWd350WastQ518r5H0bXEVyxl0y6GxxFjAHEuPE9fUusRhiZy5fTzT+C7W4T8raHCrIWmhAO50h8xvrPAKkPGrZpZel7y7OFr38RFA0iNg5uNadrypMZbiqY4S2UWqm9pB48kMdeD53+sRtcEwjZWbUdKabW2sB4hkLn9xc5vsVwZbWDUjZx5dqnd9VsbPaCmBn2fU3YG+U+1P8ArSsA+7GD60wrYQ6q7sb/AJDnfWnm/JwQZ8Gr67W7rHEfrYn/AInFBtLLo3Y4/wBnZbMz6sEQ9eFBnxWWNvkxsb6GNHsCYXM9q7GiFxoAZEFEtpohlgTXlRZVSb1PNMovs1vrxSElsopqrTK7EiDVBKqolURAUBqoJVEFFVNVDhAUGNed4R2eJ80zgyONpc9x4AchxPADiSg8Ldetrvi3xTMLog15bY42upgAPjSOI6gcR40I3Ch1FMY1Vf7daKdU46o3zL3CwXfsziLsTi0BxoACaZuA4V5LEQzM9jWadaTNu6yPnNHP8iFh8+VwOEHqFC49TSg+a7BZp7yteZdJLPJm4nN7zmang0DPqA9CzVOHe1b15md0RxfTWimjsVgs7YYgK0BkeBQvfxPo5Dh6alaiGK5zO6MQ25KrJaoBiRS4kAxIBiQHGgmNVAL1DJTIhlTJOAg11rtikjRWq11KxLcKPCVDDZXbNmrDEuis78ltlmtcqg1QGqIlUQaoIgNVAUCNCodBKoPKNd95ue6y2FrqCU7aWh81pIZXqyld6WN5JjM4ajtZ2qC7gdtaKUDaQRDotADnU7DGOw81a6s1zEcKd3u9Vynm7NFPXX+af8Q9Jqo8rwTX/ern2yGzA+LFEHU5yTE1J9DWs7ypLUQ3uoq4Q0S2pw3fIRV7DK/t8Ud6xTvmZeu9+S3Tbjr3y9bJXR5SlyBaoFLlTJS5DJS5EyGJQAuVCl6Ct86IxZrWorXz2tTKtXaZyVmWohrpXFZaVMkNVEbi7nLUM1OhsshW2GwjkVReHICHIg1QNVEEFAwKINUABRRqgFVR4ZrTfW+D9CxCnaJPfKtHxw18rvtUT62A/wDcS17mn9FxtTnP3l9DlKMXKY/pj+zs3PXR8+HkOurQ58x8OgoTHFSdlQCGR1cJW130BII6hRJhYctq61hPsDRDOawEl7agkjFv3DcSD19ikbmpmZ4vUItad3OFRK/tjcD61coxLTrWsbTlUjmSQe5rSmRiv1v2Tg13r91Miv8A6uWY8AP5nupkT/qzZuruk91Mil2tyDgz1kfkmTCs63YugO9/upkwV2tuLot7pfdTJhS/WzH0Qf5g/pTIpOtWM72EDqqT66JkY02s6M+Sw9oI9lc1Biv1ktPmfi/RRcsd+sEHzQOw/omDKl2nQP8A8n9FNK6iHTYcN/W3jxH98k0mpfBrEe3cG/YKsQzxZTNaUwpRrD/sOWf1v7qqmFrdbk48yL7B98JkwY64LTwii7Q79UyYFuuO0VFYYjz8r9UyaXo+gmlwvGJ7xGYzG8McCQ4ElodVp7VYSYw6gFVkwKBwVAaogBFSqoFUHhetE0viTrsbfYf0Wrfxws/C7HU3LSz2iM72WjF9tjR/QV5rPzR9X1eVN82qo66XcSyLu+W0+kDdpZp4/nIJWfajcPzUV8sSyEhtfNaGj0VJ/NZaNHKRxQM6UlIAqg2d03RJP5INM9wLiQN5DRwFN65XLsU7uMvpbHybXtFOuZiintn/AA27dFyeExNaZN44S6nk76An0Cq4/iKux9boTZojfdnzhr7yuKSJuKji3Pe0tPi0xU4GlRXlULrbvxVxjD5218kVWomq3VriPOGPYbmtEzHSRQySMZXG5jagUbiI66DPJd3yMpHcdpdG6UQyGNjQ5zw3xQ1zQ4E/7S13UCCciiZY7bDISwYDWVpfHuGNgLgXCvCrH/ZKC6y3RPJC+eOJzomYsbxSjcDQ5+VamjXNJoMgUD224rTDs9rC9hlIbGCBVzjTxKea7xm+KaHMZIK71umazODZ4zGXAltSCCASDRzSQaEEHkgpksMjWhzo3hpwUcWkAmRpdGAfpNBI5hBR18OfBBEEBQEFAQUDOd/fagjSg9t1E/uto/jj/wAbVYZqenBVk4UDhERAoKqjVACUHieteEi94zwlsZA6y3bV9gWqJxXSs/DLb6rLXhtEzD/nQQzDrLAGv+893cuGNN6ul9TaP+TY7NfZueg2iRdXzIa20TZHuWWny/a48D3M6LnN7iQoFj61JWEwqxIio6/RK/mRAtcMzDLDSoblI0jECQQSK7jvXju26oqmqN+X6XYNrtXbFFiqqKKqJiYzwnDqoNJWsYWshaAa7nNAJNldAXFoZTMuLz3da5RXjqfRq2Ka51VXM/7z2+DnL4v9mwZFQF0bpneLShMoYKFoFGgbPtqt27dVWI6oefbNss7PNyYq1VVREY44+8sO5NKGQQNgMZp/iS+Roj2rXztjY18L3NJYQyMtNCKh54gEe5+QLeOkkc8IbJE/bM27YSyXDCxk7q5tAxEtb4gFaFobXdQg50hgpE5sMplisZsoxPZss4XRl4aG4szI92/igJ0vkayJkEUMIY6V0jWxtLX7RzcTGOeC+NhYxjSA7POvJBbLpRFtonshk2bbabdK18rXPkmJBwh4YA1gplUEmpqg2DNPmhznCB5dsDAxxlY3ynTOcZI442xuGKVhoGg/J5k1yqGg1hYSKxSltageEZsHgsUAwOLMnAxvIdyldxzQV2fTarpJHjCGwOENnqXsfan2vwkTmjQ0YX0JrvDQBvyg4d9SSSSSSSSTUknMkniUVAxBMCB4oXOcGtBc4mgAzJPUFYpmZxDNVUUxMzOIhmX1dxs72sJq7Ztc7lic51QPRQDsXS9am1VFM8XLZ78XqZqjhnDBBXF6HtWol3+GtA/12+uMfotQ5y9RaVUOCiGCimRFTXKqbEgUlB5jrpsRa2y21oJ8GlwyAfNyEb+1uH/kUlqlorpl8EtNmlrWPGY8QOTrPaKvif6PGkP+xY2ir89FyOvdL6mw087s12x1xvh6bapFt8tqLbKsy3D53vk/LzfxpPxlEYgRYMCostpdFwzWjNgozpuNG9dOJ7F6rGy3L3wxu7Xj2nbbWzx+ad/ZHF0cGg7aePK4n6LQ0eutV9Cnkun5qnya+XKvko85XDQiH5yT7v6LXRdvvT6MdNXe5HqnxJh+ck+57qdGW+9PodNXe5HqPxJh+cl+57qdGW+9PonTV3ux6+4jQmH5yXvZ7qdGW+9PovTN3ux6+5viVD85L3s91OjLfen09k6au92PX3H4lQ/OS97PdToy33p9PYjlm93Y9fcfiVD85N3s91OjLfen09l6Zvd2n19xGhUPTl72e4nRtvtk6Yvd2n19xGhMHTl72e6r0bb7Z/fgdMXu7Hr7j8S4OlL9pvup0da7Z/fgz0xe7I9fcfiXB0pftN91OjrXbJ0xf7I9fcfiZZ+lL9pvup0da7ZOmL/ZHl/6Zuhtn5ynqxj8gnR1r6nS9/sjybW77rhgHyTA0ne7e4+lxzXpt2Ldv4Yw8d7art746s/2cXp3+8j+Ez8T18nlD9Xwh9/kr+H8Zc2N68L6T2bUS/5G0j/VYfuKwzU9UBVZWAoLAog1UVjhy0DVAC5FYV6WJk8T4pRijkaWOG7IjgeB4goPIo7OLKXXXeDsMTiTYbYRVoGIEMf1V3jzangQVxu0aqZh69l2ibF2Lkb/AKO/sUcrYmtnHyjRhLwaskA8mRruIIp1g1VtzOnE8U2nm5uTVb+Gd/2+jGtY3k8Fpxh85WmTG9zuk5zu81RFaK2mjl3eETtYfJ8p/PC3h2kgdq9Gy2eduRTPDreXbdo5i1Nccer7vUo2BrQ1oAaBQAZAAbgF+kppimIiH46uqa5mqrfMjVaYGqAVQQIpgUG20fixOcBEyQ08uQ/JxDi5w4/+l5NqqxETqmn7cZe/YaNVUxzcVfWeEeDZwWazPmmkaG7KGMOpQ4C/OrsIzLct3Feeq5ept0Uz8VU+OHrotbNXeuVxEaKI8M/bsOLsY+0sDmx4Njtjs2lgkA3VZXxTXlwU5+qm1ViZznG/fhqdmorv0xVTGnTnduz4F8BjnbZnYGxOlkeCGDCDG2p3c6ACvWnO125uRmatMdfanMW70Wp0xTqnq3bktlmjlheWxsjItIhhLRQuFQ04ulxPYrbrroriJqmcxmS9at3LUzFEUzFWIx98eLBttwuja9xeDhcxrQGmsmOmYzy8r1Fdre101zERHH0eW7yfVbpqqmrhiOHHIuuBwljjxisjXEkDJhZXE0550pRI2umaKqscPUnk+uLlFGfi9GHeF3uhDMZGJ7S7D0RWgqQaGtF1tXouZx1ON/ZqrOnVO+eph1XVwRB5/p5+8j+Ez8T18TlD9XwfpeSv0PGXNcV4H03sGot/iWkfTjP3SrDNT1lqrKwFBY0oGqgww5FHEiAXIK3uRWi0juqK1xOimbVrtx85juD2HgQiw87urSK1XTJ4JahtrN/lk7izcDG7zfRw3ZLE044LmJdJpVesYu+a0Qvq0xlgr5bJJPEaHDmC4dyZV8/oCg6bQB3+If8Awj+Ni+hyb+r4Pl8r/wAP4x/l36+6/MSUyAbyO8f3xHemSKKp4QAlB3OB45EbuJTVCzRVHGJKbSygOJtDuOIUPoPFNUdpzNeZjTOY+i2qrCx7C1ofUEOJFAQXCnEt3gLGuMzDrFqrTFWY3/VlXZfMsTSInFgcakFjak0+kCVyuWLd2c1Rl6LW0XbEaaJxn7SpsOkcr3Ol8drnVY7GxvjBtBm3dTcsxZt1URTpxEO9y5etXJr1xMzjPDH2XsveUybbG7HuqQBkMqYaUp1UWuZt6NGNzhO0XYua9X5v34GvC8Zdox731eGtcwsoQzKoFGijT1KUW7cUzTFO7rauXL1VcVzVGerfG4X33NIWvLzVhqyrWtod+LDSlfSEosW4iYiOKXdpvTVE1VcOHA9qvaZhjrJiyY5uENeG4QcGLLIjEcjxKzFq1OfyulV6/uzXG7f1eytt9TPAJe/yXN8YDFhfTEKkVzy/Jaixb6o/cOde03onfXny61VvtDvk8ZDqxtDcNDgYDQNdTcRX0q0aYziMb2bkV1RTNUxO7d9mPHJizoR6RTrXSJcpp0yaqrLgdPP3hv8ACb+J6+Jyh+rH2fpOSf0PFzVV4H1HrOox+dpHVGfxKwzU9fjVZWhA7SgaqDAxKKOJBCVRVK5Fa+0uUGmvi74rTGY5mhzTu5tPNp4FIlcPJdNrjtNkYIw50llJDg8A5EVDWSUyyrkTzy5CTCuNMRyNN+5QKQUHS6CyNZLI57mt+ToMRDa1e2u/0L38n1003M1Tjc+bypRXXZiKYzvdt8JQjfLF9tv6r7PPW+9Hm/Pfhb3cnylhzWqymoM0fjUqNo3mXDjzJ71ym7YnOa483opo2unTMUTmPp4KBPZBX5ZnjBzT8oKkOrXMekqRXs8cK482pjbJxm3O76ILTZQ0N27KB2MEvafG58ki5YiMa48zTteqaubnfGOHUzBfVn+ei+2F1/E2e/Hm834PaP8ArnyWy3xA5jWbaFtCXYmyNDnVG4mu4cljnrWZnnI83SnZ78RETZ4fRZZ77ga4HawOpwc9pafSKrVV23MY1xHilGz3qZzNqZ+8ThS28oa127PRtG09qRet9+PNarF7GObnylkm9YSwt2kWZBxh7cYpwDq5BSbtvOdfqlNm9EY5qZ8JJFbYgP2rD1l7SfarF63HzR5pVs96f5c+UqhPH8/xJzlbx4ehOet96PNubV2f5XpLJhviFjgdpC6nB7mlpy4iqlV23MY1xHjDNNi7TOebmfvE4YzbwhrXbsO/IyNpn2pztuPnjzhZs3pjHNT5SvN8Q4C3aw5kHFjbjbTg01yBUm5RM51+q02bsRjmpnwlXFeUIFNuw9ZkafzVi7bj5o82arF6r+XMeEmN6w/PRfzG/qnPW+9Hmfhr3cnylxWm9oa+ZhY5rhshm0hw8p3JfI26umq5E0znc+9yZbqotTFUY3ueqF4X0Xq+o+F4fOS1wa5kdHEEAkOO5ahmp7FGqysCBgUBqg1ocoGxIDVUVyFFYFpCg1VodRZbVttQoQ4Ag5EHMEciFckw5m9bnsbaujgia7qbkD1N3DsCky1TDjbVCM8h6KLjl10sF8A5K6jEK3WYch3JqNMB4K3ojuV1SaIDwRvRHcmqTRCeCN6ITVKaIHwRvRCuqTRCeCN6I7lNUmmDCyN6I7k1SaYHwRvRHcmqTTA+CN6ITMpphPA29EJqldMJ4G3ohXVKaYHwNvRU1SaYHwNvRTUaYTwRvRCapTECLG3ohNUmIM2yN6ITVJiGVZrE2vkjuCapNL0XRWxR4R8myv1G19i3TLnXGHcWQACgyHUujDOYiLEBqgZBqcSiiHIHDkCOKDHlCDW2mGqkw1DUWqMhZdMtBeBKxLVLR2mBZl0iWBJCsikxIYTZpkDZpkTZoJs0yYTZq5TBtmgOBDCYEQRGhhNmhgdmqYHAoDgQQMVTCxkai4ZtmjzCqS7vRwUaF1ocanXWUrowzmIiwFUEKA1Qaeqyo1VDByAFyCtyKxpWoNfaYarMtRLRW+zLMw6RLR2iGixLcSwpoFlpivhUXKsxJgDZJgTZIo7NBNmiZTZoG2aCbJVJTZIoiNETZoJs0yiCNAwjQXxxImWZZos1YSXZXK2gC7UuNTprKVthnsKqLKoCCgaqg0YcsqfEqA5yAYkAJRVb0GNK1SRrbXDVRuJaW12ZYmG4lq5YCFnDTFfEs4aypdCmFyQxoBgUVMCCYEBwIJgRBwIJgQHAqShYhKYEQQxEO1iC5rERnWOLMLUQzLqrtbRdYcqm/spW2WfGVUWVQGqgNUHPtesqcSKhTIggegYOQAuRVbkGNK1RphSw1UVhy2QFSYWJYz7AOSmlrUrddo5JpNSp11hTSuoPgock0msfgock0moPgock0mtPgock0mofgock0mpPgock0mtPgock0GtPgock0mpPgock0pqH4KHJNJqQXUOSaTUYXWE0mpay7ByV0pqZtmsAruViGZlurLBRbwxLaQNVRlsRFlVQaqCVQw5UTLGW8G2yuUwZsiB9ogIeqDjQKXoqtxUFTkVWWopdmhlNmgGyQEQoDsUE2KA7BMGU2CGU2KGU2CplNgog7BBBAgOwVDCBTAcQKoviiTCMuJiqMuNUXAohwUBqglVBwwlXN0MJlRY2dCVrZkQ4lVB2qCY0UMaAEoBVBKoCgYICgIVDUQGiqDRBKIDRBMKINEVMKIbCgIagYBEWsCC9iC5pVFgciCHIGxKA4kXDzoTLk6GEyqLGyoLWyqiwSqhhKgIkQWYkExqqmJAcSIIcgYOQMHKBwVUMCgIQNVVEqiiiCgZAUBCAohgqLGlRFjXIqwOQOHIg4kBDkUcSDy2xWraMa8bnAH9QuPB1ZDXqwLGyKotbKgsbKqhxIgujkVD7RBMaZBxqgh6Bg5AwegcPQMHoHDkDByIIcgYOVDYkQaoGqoDVUMCiGBQEFAwKIdpRThyqGxKBg5AaoGxIryTRb9gOp7x95cquLt1No/eoSaNVFiqSYKixqC4KpPE7EDBAUWRVQ6AtVJMEDhQMEDhEkyKYKsmCKYKoYKBmohgiiFUMFAwVQ6iwYIIUDBUMFCDAIP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8138" name="Picture 10" descr="https://encrypted-tbn1.gstatic.com/images?q=tbn:ANd9GcRewbJ9I3IVHf_jLb_QEMdUf1rlVWXEhSLfhRE_uiWEJcdBoKu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1928802"/>
            <a:ext cx="6215106" cy="41208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재료 조사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71670" y="1214422"/>
            <a:ext cx="228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무선 송수신 모듈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5058" name="AutoShape 2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AutoShape 4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 descr="http://www.rctimer.com/syssite/home/shop/1/pictures/productsimg/big/817.jpg"/>
          <p:cNvPicPr>
            <a:picLocks noChangeAspect="1" noChangeArrowheads="1"/>
          </p:cNvPicPr>
          <p:nvPr/>
        </p:nvPicPr>
        <p:blipFill>
          <a:blip r:embed="rId4"/>
          <a:srcRect t="13750" r="1249" b="14999"/>
          <a:stretch>
            <a:fillRect/>
          </a:stretch>
        </p:blipFill>
        <p:spPr bwMode="auto">
          <a:xfrm>
            <a:off x="1071538" y="1643050"/>
            <a:ext cx="6858048" cy="4948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5852" y="1714488"/>
            <a:ext cx="2326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3200" dirty="0" smtClean="0">
                <a:solidFill>
                  <a:srgbClr val="00A0A5"/>
                </a:solidFill>
                <a:latin typeface="Times New Roman" pitchFamily="18" charset="0"/>
                <a:ea typeface="나눔고딕" pitchFamily="50" charset="-127"/>
                <a:cs typeface="Times New Roman" pitchFamily="18" charset="0"/>
              </a:rPr>
              <a:t>CONTENTS</a:t>
            </a:r>
            <a:endParaRPr lang="ko-KR" altLang="en-US" sz="3200" dirty="0">
              <a:solidFill>
                <a:srgbClr val="00A0A5"/>
              </a:solidFill>
              <a:latin typeface="Times New Roman" pitchFamily="18" charset="0"/>
              <a:ea typeface="나눔고딕" pitchFamily="50" charset="-127"/>
              <a:cs typeface="Times New Roman" pitchFamily="18" charset="0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H="1">
            <a:off x="1763688" y="0"/>
            <a:ext cx="3816424" cy="6858000"/>
          </a:xfrm>
          <a:prstGeom prst="line">
            <a:avLst/>
          </a:prstGeom>
          <a:ln>
            <a:solidFill>
              <a:srgbClr val="CFCF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모서리가 둥근 직사각형 3"/>
          <p:cNvSpPr/>
          <p:nvPr/>
        </p:nvSpPr>
        <p:spPr>
          <a:xfrm>
            <a:off x="5500694" y="2500306"/>
            <a:ext cx="45719" cy="216024"/>
          </a:xfrm>
          <a:prstGeom prst="roundRect">
            <a:avLst/>
          </a:prstGeom>
          <a:solidFill>
            <a:srgbClr val="00A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028799" y="3163183"/>
            <a:ext cx="45719" cy="216024"/>
          </a:xfrm>
          <a:prstGeom prst="roundRect">
            <a:avLst/>
          </a:prstGeom>
          <a:solidFill>
            <a:srgbClr val="00A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80819" y="4428000"/>
            <a:ext cx="45719" cy="216024"/>
          </a:xfrm>
          <a:prstGeom prst="roundRect">
            <a:avLst/>
          </a:prstGeom>
          <a:solidFill>
            <a:srgbClr val="00A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57554" y="5596326"/>
            <a:ext cx="45719" cy="216024"/>
          </a:xfrm>
          <a:prstGeom prst="roundRect">
            <a:avLst/>
          </a:prstGeom>
          <a:solidFill>
            <a:srgbClr val="00A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500694" y="2428868"/>
            <a:ext cx="2133918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쿼드콥터란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00628" y="3163183"/>
            <a:ext cx="402866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쿼드콥터를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만드는 목적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08115" y="4398736"/>
            <a:ext cx="162095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재료조사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57554" y="5572140"/>
            <a:ext cx="92921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QnA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3643823" y="5101338"/>
            <a:ext cx="45719" cy="216024"/>
          </a:xfrm>
          <a:prstGeom prst="roundRect">
            <a:avLst/>
          </a:prstGeom>
          <a:solidFill>
            <a:srgbClr val="00A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671119" y="5000636"/>
            <a:ext cx="259237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현재 진행 상황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44704" y="3815454"/>
            <a:ext cx="45719" cy="216024"/>
          </a:xfrm>
          <a:prstGeom prst="roundRect">
            <a:avLst/>
          </a:prstGeom>
          <a:solidFill>
            <a:srgbClr val="00A0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72000" y="3786190"/>
            <a:ext cx="282481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쿼드콥터의</a:t>
            </a:r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구성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332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재료 조사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45058" name="AutoShape 2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AutoShape 4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14348" y="2000240"/>
            <a:ext cx="74295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전원 분배 모듈</a:t>
            </a:r>
            <a:endParaRPr lang="en-US" altLang="ko-KR" sz="3600" b="1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2950" indent="-742950">
              <a:buAutoNum type="arabicPeriod"/>
            </a:pP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프로펠러</a:t>
            </a:r>
            <a:endParaRPr lang="en-US" altLang="ko-KR" sz="3600" b="1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2950" indent="-742950">
              <a:buAutoNum type="arabicPeriod"/>
            </a:pP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합선 방지 튜브</a:t>
            </a:r>
            <a:endParaRPr lang="en-US" altLang="ko-KR" sz="3600" b="1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2950" indent="-742950"/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4. 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전선 등등</a:t>
            </a:r>
            <a:endParaRPr lang="en-US" altLang="ko-KR" sz="3600" b="1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2950" indent="-742950">
              <a:buAutoNum type="arabicPeriod"/>
            </a:pPr>
            <a:endParaRPr lang="ko-KR" altLang="en-US" sz="3600" b="1" dirty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71670" y="1214422"/>
            <a:ext cx="2286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기타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현재 진행 상황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45058" name="AutoShape 2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AutoShape 4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322" name="AutoShape 2" descr="data:image/jpeg;base64,/9j/4AAQSkZJRgABAQAAAQABAAD/2wCEAAkGBxQSEhUUEhQWFBUUFRQUFBUVFxUVFRUUFBQXFhQUFBYYHCggGBolHBcUITEhJSkrLi4uFx80ODMsNygtLiwBCgoKDg0OGhAQGiwlICQsLCwsLCwsLCwsLCwsLCwsLCwsNCwsLCwsLCwsLCwsLCwsLCwsLCwsLCwsLCwsLCwsLP/AABEIAMIBAwMBIgACEQEDEQH/xAAcAAABBQEBAQAAAAAAAAAAAAABAAIDBAUGBwj/xAA9EAACAQIEAwYCCQMEAgMBAAABAgADEQQSITEFQVEGEyIyYXGBkQcjQlJiobHB0RTh8DOCkvEkcoOywhX/xAAaAQADAQEBAQAAAAAAAAAAAAAAAQIDBAUG/8QAIxEBAQACAgICAwADAAAAAAAAAAECEQMhEjEiQQRRYQUT0f/aAAwDAQACEQMRAD8A9VCW5SQCICOtNUEBHAQqIQIjECOAiEdEAtDaECOgZtoLR4iiAAQhYRDAwtHKIoYiKERCKAERwgEMRjDGx0AUUUUAFoCI6KAMtFaPigDbRR0FoAIoYoALQWjooEblgj4obDLyxwEQjhNUkI4GAR15JjDaJY68DAR0QjrRGFoRDMLtF2iXD2p0173EP5KY5fifoIgtcc41TwqZnN2OiIPM56AfvMThiYmuTVxDmmreSilhlHIk2veP4PwE5/6jFN3tc9fLTH3VHpNlagJaxBsbG3I2BsehsR84xTKJqJs2cdG3+ctJxAbMCv6SEmIi8CaNNww0IPtHWmUaQ5ae0euJqL+MdDofnFoNO0MpUeJKdGBQ9Dt85dVgdQb+0Q2UMUMDKKKKAKKKC8AMUF4YAooooAooLwwAQQmAmBBFBFGFIRwECiECWQ2jrQAQgRGcBCILQxA6OEjdwASTYDUk6AD1nIcR4pUxpNLDE06A0qVti45hOg/X0iNZ412iZ3NDBWeps9XdKfW3VpFwbhiULm5qVGN6lU6knnr+0s8NwlOkmSkpC/e0F/W/P/LS+B0+EcIXJKstyCVYAjcEjQieeUe2NIVKd6ilu9wjsLkeN6Pc4jMdvCWQn49DbQ4/27p0C9NUqCoot4lAC6ebKSC2muXS/UbzzfB0hi3smGoVFKNVK0lxVHEAAlSVqFnpXzAgFiQTuBHIne/T1HAdq1yeJgzJSxJYHRnqYZ8rgHa1tZ0tPiCEkZvKyIehaooZAp53DCfOvEadfBvbOWQmsiFgQfGoFRKqN4qdTKyEqeoIJBBOlw3to9NHGobLhe7I1UPh6i+LKdNaYt7r8jRvoK8cJ57wDtbTeqFRrocfWorlPnXEg1aTuDsAS4/2mdBwrtOr0VdiD/45rOy6XemStVVU9CpiDoK/lOgNhzkGFpki4YqQeW2w3ElNZWzKDcqBmHTMLi8bh6gUG/M/sJOWWOONuV1Dk3dRMuLqIPEO8t03PwH8SLBdpaFRzTzFKg3VwV/PaZfHu0C0MqrdqlTyAcuVz/nSR4bDUwnd8QRqjOMyd7ZwbC+Wkw1V/TQ7WhjljlNy7n8FlnVdgpvqIZx/Zuihp95hnqoCWGSoxcb/AItSCLG5udZvJjXXzrcdV/iVcSmTSglehj6b7ML9Dof7yxJUUV4oLwAxXgigBighgAgtCYoyNihigakIc0UVpaThHLGiOiMRIsbjEooXqMFVdyf0HUzK7Sdo6WCQZrvVfSlRXzuf/wAr1YzD4bwyviSMRjjfW9OgNKdMcvDzPqdZNpp6rVMebvmpYUG4TZ6tti/Qek2qWHCqFUAKNgNo4QFvy+Qj0RxF+U5ntVxmqlJf6Ur3j5r28dRQttAnM6+vtbUY3aTt0C/9PhXRRqKldmIXQHw02G3/ALW326zhMR2gZycyLUvlChzULHKqqLsrAsbBRrfbrD1e2eWW50s1GxBB78IzliVWvTotVYG5dh3gzHUrYHe5sNDKlXOKdQVmqJn7tVVCKdVShOUKi6LTAJ8JABuLai43F45WprTFNUplRmdVCNmfXV2dWOnofS8yMdx13fRxTJsGKhVLtreoSLWJvyAuLb7leXl2VnhP6ze1VR6iUEqMxakmRmqEmo1lVgahP2gXdPQJblObFFhfLcgbkA85vVqAq5lDgNdVpi5sxJALvUIAsBf8rCVcTw2rSa4IKmoyJUvYNktdwwuuXXrGeOW5us6jiyrKw8LKQVYaEEG4IPW83+FdpKlMKNHVUxFNQd7YhSH19/F7k9Zl16YUnMofW2bcE/t8JVWkeXvzNiNT++sqHt7f2F7XUXJp1GbvDh6F2YghnRLMMxOpOdfkek6LF8RVCM1yWNhlBawtvYcvWeA8PoOLNvpqOYXrY8tN/wCRNThfa3EUCMrZgCLhhe4Vr5Sd7ETyf8n+Ny88mOF6/X7df4nJhju2PbqfduQ62JU6MPMOdr7/AAMo8ec4krSDEsjBhcmwN7WtfXecngvpBNcMpXI5+0NvlynQfR/UD1KhY7r4Qfe5JHU/tOP/AB/43Lx8nztkl6m235GeNx6jtMFhRTWw1uSSd7nmbyRhKPFuMJhaDVanVgqjd2ubKP55azwvjXajFNiWxIrtSewFkJCBV8q5eY153vefRY43J52WUj3jG4OnVGWot/UaN8CNZn8O4PUw7DuMRU7sCxo1iaik8irHVfYWHtPGcJ9IWOFXvWrFx92yGl6XQAG3tY+onsvZztGMTRR+6K1GNmQG4XQHMGI2NxYGx/WVcbjCllrfXGkf6ikeo1H9pZp1Q2xvGUnB0/XQ/Iw1MIp5WPUaTJolilbuqi7NmHQ7w1MUEF38PzP6awPaxFG06gYXUgj0N4YAbwGCK8CGKDNFDRqYMIgAjpaSE5/tL2kNH6rDp32IbQAAlKf4qhH/ANd/adBMY4EZs48La2YDXW1wbnxbDeKnGPwPs7kc18S3fYh9WZtcv4VHIDoNJ0IaNDMPOv8AuW5H/HcfnIMZWsFyeLMbGwvb3/TbTnItkPVTVqoVSzEKqi5Y6AATz/tn2gaulSlScIiglxcq7gbhjay7jwXB0110Gf2px+LxFYJTBFNXDKqm9nQ2Bc7EgqTYaXvuZl16L0rvXo5QDYOq0nQVDqDWRDrzIBNgeTSnNyZ2zUc3iKeQlWRsxAKg+EgHUGx3B0/zWXcHhBT1Ju/M8k6hT16n5eubxKuGxLPqRULv4j0uepIHxO25k/8A/RXLmOtjYUzpdt7v0X9fnlnKXKtMNY49LuJrqq5n1H2E51PVuifrb4HKalUrsXawBvqdFAHQb2G3uddYqdKpiCzXzMBe1xmI/AvQdPlL/dlksBplC5GDWUpqwe2up8QvbUDqZc6Y22pRRQ5VyqVOULZRmsBaocw1Jv4rgnQm46NqUCtMknOqqARVVhz2psfKfQRIMhBJyBFsRYimzG+2njsT67Xv1zMfX7yoxBOW/hvyUaD8gIJod+Cyl1BC75AFLa8za2ntytLFHuy+cEZhfVrqTffnlvr0HP0Mp0MSFv4VYH7w106HcQUVzNuFHO97Acz1PtvHVSZRJXxRba9gSwGth1sCTYadT8ZWr1FQkbm5GhBGhPMb+8sYlVJ8C+EZgrgk57HzEHbQjlM5sMb7b310A67zPLGZOjC3H23OF1jTcvYWCm99hfb46G00+DdoKiMzIxQbLtmsTqD1uN7zAoYxlp1EuSKnd3Fl8RXXU2vlvcge147hgYk2NhoMxGl7jnyGhi4+Gb3T5c7Z03eN9pHxL/Wk2QFUA0CDnYdT1/iY1aurm3TXfXX1tI8dhyrMTaxbTxBiQ1yDpvp+sy3bWdUYSNjDqo0AIN+Y3+M9N7D4tqndU2Pip5jTY3IF84sRcX0LD4855dwGhXrFloo9TIuZggLED2G/PQa6HoZ6V9HrjvAWGWysNdCCHYa32ml1cam3WT0Za9RB46ZZeqeMfFTqPlLVDiiWvnAA3udB7htRHYauJcfD031ZFb3AP6zkt/bpgYDHCrT7xQQpJy3FiwH2gOhj0o5tWF78jtb2gNLMw5KuwEndgASdANSfSSbP4mVpJmUWbZQNLk/tzlvCsSiE6kqpJ6mwmVWu4eq33WFMdARa/uZsKLC3TSUPsY2G8EDC0UVoYyUxCY1YRKI8SniWAOnxHQyyTM7GaVB0ZfzU/wAGLRquN42lHzC7chsPdjyG/wApg9ou1VGgLsO8ZwPCtgCpBvdgMptaxXXzCc1x+u+Odgrd2EbKi8mtfxMeZ322HWc3Vw1Sm31iEvcBHvdVseQ69L2t8rV/rnusby11mCTDVATh6hw9WpZmo1/JUPIZifkLjl4TGcTqOtGphq1Pus2U1Hz5zo2YLSW2lyBdj0t6zhxjsrkX63PU77/H8pt8F40+Q6CqMwUq/j+ry5gAd1A8W0V45vcVMvj25PH0SjlLAlGYA21IB0Py1kQwrBQzAgNs1iAfY850uIweGrVDkrthqoNrVyXpm22WsNhto4+cix+BxFAFMQhVHBKVqZBpORt4gctj1Hp4ZPpnljde2RgiEzHNY28Iy5iWvpqdB7+2hmvXxIqUS1s2QEkv4yMxIUK2ji5y3ufXTS+W1QBcoysL3OgzW0Bve9r6a/i03jcTVzWFMMFUZiu+U3NyDa5GvP7xiRvXVRV6VM5yjnQ+FWGpW4+0DvrtbYX02lZjJsMpLWG5BHLob6nbTnKz0GUkDkSCDrqDbcSlYa+z1EdmkQrcm0/T5yfD0s2p8t7absfur+55fEXbWpcKCQSWyrca8idiT6AE6+toMVT6kHbpfQkaEbA3/nYS8ayquXKrnWxW4yixACsNSOdtvckzPwyGqQBoPLc7KC1wfz/y0Wig4LB94wW4UE2JY2UdBm5e/KbuMqrRUUadwRpUs4qIXBAL0yALAgLz5X56T1cN/SgqDqRlvTfPTddGJzDRhe2nUa7a5TMT+55k+plYzaMsr6U8Qc50/wAPWVsNw161VaVNS7ucqgcz/E1VUAEEX+PM239J2f0cHAoc1as9LFBjlqXyqo2AU6qRbkwtqfS15Xxmxh3dO9+jzs9T4erUO7fvrB6lYr9XULAeGmwJ0FrWNtp1WJ4bSqG701Lfet4v+W8dgiSgJdal9nUAAjlsSCfUfIRVaJzipnYBVYFBqG+HUems5PLd26fGa0qNgu6tlcAE2C1Nr9AZZVsoJK2t63BHpIaeINQsaTq40zUnBRl02Ol162ZTvKNRcQtQd0mVCBem9mpjWxswOgtrYfKXrftOtemrQxV7GxsbEH35ESDGN3jZB5VsX9TuFkjYgLcAdcoHpy/z9jBhFOS53JJPzNvytCGVddAOpUfDMJcMrZCSvobn5G35ywYzNMBMRjTGQ3ijYoBUzwd5AZExlkezyjxJtFP3Tr7HQyWrVmVxDFBVJY2ENBzSfVO6BQVubhgGUjlcH05767yrimpuCuq3BBU3ZTcWsjeZfY3HrDxDiqVCQBlJ+1ve36TKqkjXccpO9puOnPVKgAqUcijM1hVfzgA8z++mnWDh2GC03ytfRWvqPKb6e19eeu01K2V2bMLgm+vrDw7gt6oWmwGcMviNhqpsL+pAHxhLpNl+nP4+jmcMW1qZQumYs1rNc36gdfNJ+CcXxOGUim11c+KlUGak29xlbw36/wBpNjc+ZKaDMV+6L+I62Xrbr78t2YukyqNwH1a9st73053529fWXvaPJcp1MFivOhwVZtC1O9Sg3TMvmp3PIXAtNns92ZFFjUqVA1NrBGRs1Bhpqai6b38LWPvKfAeDCuVqFclNbgggHOdNm+evLlOvpYoU27tAR9khbaHTw22NgbtfQXUak2GOdnqNePDfyrKqdlUJLUb0s2jLsrAEHSx02G2n5zAx/AGVTnplmLWFrm3hIW1Xkgsp8VydBYEz0JKH3Pqz+EAofekSAP8AaVi76zBapVVbwXBBpsxOxJsUPowt0Jmcyyn9Xlx43+PFMVhmRirLZhuDY67ges6DhfDwFLVFBYKbJbRFAvsPLzOax1B9b7HbRqFOqcPhilJkv3zFQimsSLZSdVKj7VuZI2E5rB4+s31S2YsdCQNCPtXtyAGvoL7TXfW3NcdZePtaq8PDuzU7WXxVS1gBm5ZTrcnkBcenK32Vp1RVCYUeJwQ2gsFI59ORuCCAN5XopmZcNh/GWIzNv3j/AHj+Ecp6/wBj+zS4KnyNRtWb9gekx87Zu+vqf9dOPHrqe/tSr9gaNWkquzCoB50NhfU2ybZRc2525zjOMfR1iqNzTtXT8Gj/ABQ/sTPXalQ3yKNSN77enp/nvLeHpZVA6Qx5sovLixfOVPBtmIcMuXz6eIelj9o8vnsDMbHN42toL6Acp9N8Q4LRxIIr01YcjazD2YG4nA9pPohR7vg6pRt+7q+JSfRxqvxBnVjz45e+nNlxZSvMuz/azFYNvqarAX1QnMh91Ok9T4B9JH9RlWur0XB/1KIDox6MjA6e2vtPLuJ9kcVhqgSvRdCxsrAZqbE7WddL+m87Th2C/pKaqNapGpOth/E0ywxvYmdj0bH03xCq1Mozqy5atImm4H2lIY3UelzfpNGjVqJSAqsC48zADTXQdCf3+M4bhNd2ceKxP2vKR1NxbSLtN2tNKhZL5Wakq1LeZDUCsV2ClvKt9hduswyxs6a45S9us4bWFZ2a+iXUWO1rA2PxOvpNathEc3Jfl5alRL265WF5xHYmgaeD7mo4NcBO8sQTqSS4N7kEruba39z0+DrsujG4j8S8muthtATGK0cDJ0vYQXhMFoyC0UNooBnyKoYXe0p16sslfGVrCcPx/Fu7W1sJ1mNa4mHi8HeTld9HI5lEU76GTmkQOoj8XgiJSZnTaKdCwypRF7g2Nuf7/wCfCNDNsVK3vZl8VNrC59jYHoYqmIDbixgpVWTbUHcbgj1B3hS1pUxSs1r2YW0YAa+p9ZM75DTJAZbo9mFxdTuDuP0/O71K5co039tfTlFxSn9QhsdLi/L5x7LSfiHbGrRr1c9MV6QdhdPq6ygNa+bValh95b9CJu9m+NYXEX/p3Bc3LUzdawJOZvqiSSLkn6ssNSTacLxph3jnmStUD0q01c/mxmJXw6Pr5W3BGhuOYMz8emkr2SmlWpUJPgRSVSxBuosSRbYsRqTawAUc2LO2Paj+iVKKpSqVHVnqLUGbuwbCnsdzZzboRPPeA9t8XhXXvv8AyqYIF3/1lGwPea57dHDelpl4yq1StiDWcu61GDNezMwZgWF9hoPnDDHd7LPLWLd4fxGlUD1aoVHGgqU7FmL+EjuiCrWBJJ09NbCMxeDajSIpDMT56i3LZOSld6fK9xMLBYoUjmFrgGw6evuJNRrOGDgkMdrEg/lzjzx87r6Z4TU8vt6L9GFfCUQWqtlrMbAuLC3IKeV56iWLLdCDzHt6TwvD8bUqKeJph11GdPDUU8zpoZvcGxdan4sDiBWUami+jj0yn9rSM+O27b4ZSTT1zC0couTcnc9PSWE1PpOI4R9IFJj3eKU4d+ZYHL8b6idzh6isoZCGUi4KkEEehG8x8bL2eVSQxSlxbHrRQsxtYctTroAo5sToJrjGbO7R4zQIoubiw5Fgbgn8INj6mwnF8T4cUZSzF3cXPproLiXOI45he5+vqC4Uaiml7AD2udeZuek1sVQWjSpMbF+7UUweoFyx9BOrH4MMvn05Pi+IFJDT5+HvbbgNbLRHqbgt0GnMypjsGa1cBtaVEJlX79Q5hY+wtpyuTuUMz8dRrvi18P1V9De+ZncFqjDe+/wnW8Kw2dyx8oJt+59z+gjvYnTV7O4MUkPVrE/DQfDpN6ml5Tw1OaCLaKqxizSj4xDHSFjeC8EURnXhjbxQDDqNKtUyy4leos0JTZYxqIlkpGWkaVtQqYIGU6/CweU2SvWMqND0WnH47g1uUxK1FqZnoVRLzOxPDFOpla2TjBWQ+YWPWV8TWZfK2n+fObHF+GgbCc5iKbLIvSp2o8RxJdrtbyqugAsFFhaZLORvqOv8zQxKSk6xSn4ir8rzcxtQLVdsobOFLBh94K1x85zzLNaqCyI+p8CBjvZluviPI2AjTZ12p4i2cFU8IN+s0OFYOrWqCnSKF3UkMWChQLk68j+chDSYYLMAVGu9jsYXeukxU721l+6bG1iNNNCN5apVbEEEgjYg2I9iJj47CujXsRr8IcJiGOliT6Rqldvhu0pYZMUi4hNrt4ag9nHOdB2crFGzcOxeW+pw1fw39Bfwt77+s8yWvLNHEWi0rb6CwPa1v9PE4d6VWxtYXptbmrf9zN7R8cAU1X0VP9NL3L1CNCfzA6AEzluxHaJzRrLiHapTQU+7B8RVmYroTqBtKHafH0azKKRKuly1KpqGB506g2OmxEvjw7Zcl1Om12du5bEVz+J+unlRR8gBG9o+JVaz5FHjewcA6Uqf2aQPU85VTjKJhlcoVIPgViDmbkxtyE5ShxSo1RiCRmNyRzMu95Ixmo6+jgmRCTU57DxD1Nzz/ib3A8TfTlOUwbs9gSTOv4Rh7WlTFO3S4ZZcUSrhhpLSzKtoeI60aDDeSooooIArxRQQDJZZEySwYCs0SqmlI3SXGEiKRBRZZEac0WpyF0isPai+m0rvLz0pWrUojYHEEzTnuIYWdhVoTMxOEvyhRK4evhJnVcNO1xOA9Jl1+HekjxXty39PLOHoMuo56H1HQ9RNOrw4jlGUrqdoSaLoFwquPuH5qf3H5yN1ejY9dr7H0B2mpTVGHQyM1Ct+YOhBFwR0IO8pGlJ8arqQy69JRp4dQcyaG2v/AFNYUKWhAy66i5K7Hbmo9JDWp5TcDffpEalURW8w+IlLEr3dje6nQGapIJ2tA3DjWsi2ux+HW5hottfsVVzUsR/8P5MTJa+GHeFutv8AqaHZPgPdYXEsXW6mlcDpmINvjaVMRUubDabYXrTPJW7QqRSoIOYY/pG8NweW2ms1+KUA3cnon6n+0s8NwdyCY8YWVX+D4LaddgaNpn8Pw9pu4dJWVLGLdEScSNJIJlWsPBhvG3hvJMbRXgvEIAooYIBm2itDCBLI3LGlZLGkQCIrGMkntAREFN0lepTmiUkTUoGy3oSpWw82npytUpRaDAq4S8qvhAJu1qcrth4GwKmBzSrW4QJ05pgSriBpEHF4nBFdpTNUjfWdJjknP4ynJqoaqq22kcUI05SlqJZo4rkdZOxcTTh77S/wmlq3/o1v7GKllO0u4QEHQbix05S5UWVLh18Fh8fUw0sL8+c1hw8hRkGdreW4G+9r6Xk2EwFQ6GkU6limn/Em80xZ1XbDZsnooH5ma2Awtpao4ICwttpNChh7TSdROt1NhaU0aSyCiktoJFXIkAjhAI6SoREYLxRGdBeEQRERMUVooGoQwCAGWkYbxCG0DCG0VoYgjYRpkrCNYQCFheQPTlq0aVjNQejK1SlNVklepSgGPVpyhiac3alGUq+Hi0bmcTSmViMPOqr4b0mfWwkzsVK5arhZXbDzpamEkX9D6SdHthU6R5TZ4ZWZSLi8tU8CJfwuClSJta/Dain0Jm2qTEo4a02sGZrGdiZKUsU6UcqSVRGNCiyZY1Y4RGeDDeNBivJM+NvG3hgRwMIMZEIA7NFG3ghoKpgO0UUoEIYYoA6ExRQEKNMUUQMMUUUYRvIm5wxQCvUlWtFFA1KuJSrCKKTT+1dhI6giikGfSEv4eKKOEtUvN8D+008PvFFLxLJo05MIoo0nRwiigYmARRRGMMUUCpRCKKIQDFFFA3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324" name="AutoShape 4" descr="data:image/jpeg;base64,/9j/4AAQSkZJRgABAQAAAQABAAD/2wCEAAkGBxQSEhUUEhQWFBUUFRQUFBUVFxUVFRUUFBQXFhQUFBYYHCggGBolHBcUITEhJSkrLi4uFx80ODMsNygtLiwBCgoKDg0OGhAQGiwlICQsLCwsLCwsLCwsLCwsLCwsLCwsNCwsLCwsLCwsLCwsLCwsLCwsLCwsLCwsLCwsLCwsLP/AABEIAMIBAwMBIgACEQEDEQH/xAAcAAABBQEBAQAAAAAAAAAAAAABAAIDBAUGBwj/xAA9EAACAQIEAwYCCQMEAgMBAAABAgADEQQSITEFQVEGEyIyYXGBkQcjQlJiobHB0RTh8DOCkvEkcoOywhX/xAAaAQADAQEBAQAAAAAAAAAAAAAAAQIDBAUG/8QAIxEBAQACAgICAwADAAAAAAAAAAECEQMhEjEiQQRRYQUT0f/aAAwDAQACEQMRAD8A9VCW5SQCICOtNUEBHAQqIQIjECOAiEdEAtDaECOgZtoLR4iiAAQhYRDAwtHKIoYiKERCKAERwgEMRjDGx0AUUUUAFoCI6KAMtFaPigDbRR0FoAIoYoALQWjooEblgj4obDLyxwEQjhNUkI4GAR15JjDaJY68DAR0QjrRGFoRDMLtF2iXD2p0173EP5KY5fifoIgtcc41TwqZnN2OiIPM56AfvMThiYmuTVxDmmreSilhlHIk2veP4PwE5/6jFN3tc9fLTH3VHpNlagJaxBsbG3I2BsehsR84xTKJqJs2cdG3+ctJxAbMCv6SEmIi8CaNNww0IPtHWmUaQ5ae0euJqL+MdDofnFoNO0MpUeJKdGBQ9Dt85dVgdQb+0Q2UMUMDKKKKAKKKC8AMUF4YAooooAooLwwAQQmAmBBFBFGFIRwECiECWQ2jrQAQgRGcBCILQxA6OEjdwASTYDUk6AD1nIcR4pUxpNLDE06A0qVti45hOg/X0iNZ412iZ3NDBWeps9XdKfW3VpFwbhiULm5qVGN6lU6knnr+0s8NwlOkmSkpC/e0F/W/P/LS+B0+EcIXJKstyCVYAjcEjQieeUe2NIVKd6ilu9wjsLkeN6Pc4jMdvCWQn49DbQ4/27p0C9NUqCoot4lAC6ebKSC2muXS/UbzzfB0hi3smGoVFKNVK0lxVHEAAlSVqFnpXzAgFiQTuBHIne/T1HAdq1yeJgzJSxJYHRnqYZ8rgHa1tZ0tPiCEkZvKyIehaooZAp53DCfOvEadfBvbOWQmsiFgQfGoFRKqN4qdTKyEqeoIJBBOlw3to9NHGobLhe7I1UPh6i+LKdNaYt7r8jRvoK8cJ57wDtbTeqFRrocfWorlPnXEg1aTuDsAS4/2mdBwrtOr0VdiD/45rOy6XemStVVU9CpiDoK/lOgNhzkGFpki4YqQeW2w3ElNZWzKDcqBmHTMLi8bh6gUG/M/sJOWWOONuV1Dk3dRMuLqIPEO8t03PwH8SLBdpaFRzTzFKg3VwV/PaZfHu0C0MqrdqlTyAcuVz/nSR4bDUwnd8QRqjOMyd7ZwbC+Wkw1V/TQ7WhjljlNy7n8FlnVdgpvqIZx/Zuihp95hnqoCWGSoxcb/AItSCLG5udZvJjXXzrcdV/iVcSmTSglehj6b7ML9Dof7yxJUUV4oLwAxXgigBighgAgtCYoyNihigakIc0UVpaThHLGiOiMRIsbjEooXqMFVdyf0HUzK7Sdo6WCQZrvVfSlRXzuf/wAr1YzD4bwyviSMRjjfW9OgNKdMcvDzPqdZNpp6rVMebvmpYUG4TZ6tti/Qek2qWHCqFUAKNgNo4QFvy+Qj0RxF+U5ntVxmqlJf6Ur3j5r28dRQttAnM6+vtbUY3aTt0C/9PhXRRqKldmIXQHw02G3/ALW326zhMR2gZycyLUvlChzULHKqqLsrAsbBRrfbrD1e2eWW50s1GxBB78IzliVWvTotVYG5dh3gzHUrYHe5sNDKlXOKdQVmqJn7tVVCKdVShOUKi6LTAJ8JABuLai43F45WprTFNUplRmdVCNmfXV2dWOnofS8yMdx13fRxTJsGKhVLtreoSLWJvyAuLb7leXl2VnhP6ze1VR6iUEqMxakmRmqEmo1lVgahP2gXdPQJblObFFhfLcgbkA85vVqAq5lDgNdVpi5sxJALvUIAsBf8rCVcTw2rSa4IKmoyJUvYNktdwwuuXXrGeOW5us6jiyrKw8LKQVYaEEG4IPW83+FdpKlMKNHVUxFNQd7YhSH19/F7k9Zl16YUnMofW2bcE/t8JVWkeXvzNiNT++sqHt7f2F7XUXJp1GbvDh6F2YghnRLMMxOpOdfkek6LF8RVCM1yWNhlBawtvYcvWeA8PoOLNvpqOYXrY8tN/wCRNThfa3EUCMrZgCLhhe4Vr5Sd7ETyf8n+Ny88mOF6/X7df4nJhju2PbqfduQ62JU6MPMOdr7/AAMo8ec4krSDEsjBhcmwN7WtfXecngvpBNcMpXI5+0NvlynQfR/UD1KhY7r4Qfe5JHU/tOP/AB/43Lx8nztkl6m235GeNx6jtMFhRTWw1uSSd7nmbyRhKPFuMJhaDVanVgqjd2ubKP55azwvjXajFNiWxIrtSewFkJCBV8q5eY153vefRY43J52WUj3jG4OnVGWot/UaN8CNZn8O4PUw7DuMRU7sCxo1iaik8irHVfYWHtPGcJ9IWOFXvWrFx92yGl6XQAG3tY+onsvZztGMTRR+6K1GNmQG4XQHMGI2NxYGx/WVcbjCllrfXGkf6ikeo1H9pZp1Q2xvGUnB0/XQ/Iw1MIp5WPUaTJolilbuqi7NmHQ7w1MUEF38PzP6awPaxFG06gYXUgj0N4YAbwGCK8CGKDNFDRqYMIgAjpaSE5/tL2kNH6rDp32IbQAAlKf4qhH/ANd/adBMY4EZs48La2YDXW1wbnxbDeKnGPwPs7kc18S3fYh9WZtcv4VHIDoNJ0IaNDMPOv8AuW5H/HcfnIMZWsFyeLMbGwvb3/TbTnItkPVTVqoVSzEKqi5Y6AATz/tn2gaulSlScIiglxcq7gbhjay7jwXB0110Gf2px+LxFYJTBFNXDKqm9nQ2Bc7EgqTYaXvuZl16L0rvXo5QDYOq0nQVDqDWRDrzIBNgeTSnNyZ2zUc3iKeQlWRsxAKg+EgHUGx3B0/zWXcHhBT1Ju/M8k6hT16n5eubxKuGxLPqRULv4j0uepIHxO25k/8A/RXLmOtjYUzpdt7v0X9fnlnKXKtMNY49LuJrqq5n1H2E51PVuifrb4HKalUrsXawBvqdFAHQb2G3uddYqdKpiCzXzMBe1xmI/AvQdPlL/dlksBplC5GDWUpqwe2up8QvbUDqZc6Y22pRRQ5VyqVOULZRmsBaocw1Jv4rgnQm46NqUCtMknOqqARVVhz2psfKfQRIMhBJyBFsRYimzG+2njsT67Xv1zMfX7yoxBOW/hvyUaD8gIJod+Cyl1BC75AFLa8za2ntytLFHuy+cEZhfVrqTffnlvr0HP0Mp0MSFv4VYH7w106HcQUVzNuFHO97Acz1PtvHVSZRJXxRba9gSwGth1sCTYadT8ZWr1FQkbm5GhBGhPMb+8sYlVJ8C+EZgrgk57HzEHbQjlM5sMb7b310A67zPLGZOjC3H23OF1jTcvYWCm99hfb46G00+DdoKiMzIxQbLtmsTqD1uN7zAoYxlp1EuSKnd3Fl8RXXU2vlvcge147hgYk2NhoMxGl7jnyGhi4+Gb3T5c7Z03eN9pHxL/Wk2QFUA0CDnYdT1/iY1aurm3TXfXX1tI8dhyrMTaxbTxBiQ1yDpvp+sy3bWdUYSNjDqo0AIN+Y3+M9N7D4tqndU2Pip5jTY3IF84sRcX0LD4855dwGhXrFloo9TIuZggLED2G/PQa6HoZ6V9HrjvAWGWysNdCCHYa32ml1cam3WT0Za9RB46ZZeqeMfFTqPlLVDiiWvnAA3udB7htRHYauJcfD031ZFb3AP6zkt/bpgYDHCrT7xQQpJy3FiwH2gOhj0o5tWF78jtb2gNLMw5KuwEndgASdANSfSSbP4mVpJmUWbZQNLk/tzlvCsSiE6kqpJ6mwmVWu4eq33WFMdARa/uZsKLC3TSUPsY2G8EDC0UVoYyUxCY1YRKI8SniWAOnxHQyyTM7GaVB0ZfzU/wAGLRquN42lHzC7chsPdjyG/wApg9ou1VGgLsO8ZwPCtgCpBvdgMptaxXXzCc1x+u+Odgrd2EbKi8mtfxMeZ322HWc3Vw1Sm31iEvcBHvdVseQ69L2t8rV/rnusby11mCTDVATh6hw9WpZmo1/JUPIZifkLjl4TGcTqOtGphq1Pus2U1Hz5zo2YLSW2lyBdj0t6zhxjsrkX63PU77/H8pt8F40+Q6CqMwUq/j+ry5gAd1A8W0V45vcVMvj25PH0SjlLAlGYA21IB0Py1kQwrBQzAgNs1iAfY850uIweGrVDkrthqoNrVyXpm22WsNhto4+cix+BxFAFMQhVHBKVqZBpORt4gctj1Hp4ZPpnljde2RgiEzHNY28Iy5iWvpqdB7+2hmvXxIqUS1s2QEkv4yMxIUK2ji5y3ufXTS+W1QBcoysL3OgzW0Bve9r6a/i03jcTVzWFMMFUZiu+U3NyDa5GvP7xiRvXVRV6VM5yjnQ+FWGpW4+0DvrtbYX02lZjJsMpLWG5BHLob6nbTnKz0GUkDkSCDrqDbcSlYa+z1EdmkQrcm0/T5yfD0s2p8t7absfur+55fEXbWpcKCQSWyrca8idiT6AE6+toMVT6kHbpfQkaEbA3/nYS8ayquXKrnWxW4yixACsNSOdtvckzPwyGqQBoPLc7KC1wfz/y0Wig4LB94wW4UE2JY2UdBm5e/KbuMqrRUUadwRpUs4qIXBAL0yALAgLz5X56T1cN/SgqDqRlvTfPTddGJzDRhe2nUa7a5TMT+55k+plYzaMsr6U8Qc50/wAPWVsNw161VaVNS7ucqgcz/E1VUAEEX+PM239J2f0cHAoc1as9LFBjlqXyqo2AU6qRbkwtqfS15Xxmxh3dO9+jzs9T4erUO7fvrB6lYr9XULAeGmwJ0FrWNtp1WJ4bSqG701Lfet4v+W8dgiSgJdal9nUAAjlsSCfUfIRVaJzipnYBVYFBqG+HUems5PLd26fGa0qNgu6tlcAE2C1Nr9AZZVsoJK2t63BHpIaeINQsaTq40zUnBRl02Ol162ZTvKNRcQtQd0mVCBem9mpjWxswOgtrYfKXrftOtemrQxV7GxsbEH35ESDGN3jZB5VsX9TuFkjYgLcAdcoHpy/z9jBhFOS53JJPzNvytCGVddAOpUfDMJcMrZCSvobn5G35ywYzNMBMRjTGQ3ijYoBUzwd5AZExlkezyjxJtFP3Tr7HQyWrVmVxDFBVJY2ENBzSfVO6BQVubhgGUjlcH05767yrimpuCuq3BBU3ZTcWsjeZfY3HrDxDiqVCQBlJ+1ve36TKqkjXccpO9puOnPVKgAqUcijM1hVfzgA8z++mnWDh2GC03ytfRWvqPKb6e19eeu01K2V2bMLgm+vrDw7gt6oWmwGcMviNhqpsL+pAHxhLpNl+nP4+jmcMW1qZQumYs1rNc36gdfNJ+CcXxOGUim11c+KlUGak29xlbw36/wBpNjc+ZKaDMV+6L+I62Xrbr78t2YukyqNwH1a9st73053529fWXvaPJcp1MFivOhwVZtC1O9Sg3TMvmp3PIXAtNns92ZFFjUqVA1NrBGRs1Bhpqai6b38LWPvKfAeDCuVqFclNbgggHOdNm+evLlOvpYoU27tAR9khbaHTw22NgbtfQXUak2GOdnqNePDfyrKqdlUJLUb0s2jLsrAEHSx02G2n5zAx/AGVTnplmLWFrm3hIW1Xkgsp8VydBYEz0JKH3Pqz+EAofekSAP8AaVi76zBapVVbwXBBpsxOxJsUPowt0Jmcyyn9Xlx43+PFMVhmRirLZhuDY67ges6DhfDwFLVFBYKbJbRFAvsPLzOax1B9b7HbRqFOqcPhilJkv3zFQimsSLZSdVKj7VuZI2E5rB4+s31S2YsdCQNCPtXtyAGvoL7TXfW3NcdZePtaq8PDuzU7WXxVS1gBm5ZTrcnkBcenK32Vp1RVCYUeJwQ2gsFI59ORuCCAN5XopmZcNh/GWIzNv3j/AHj+Ecp6/wBj+zS4KnyNRtWb9gekx87Zu+vqf9dOPHrqe/tSr9gaNWkquzCoB50NhfU2ybZRc2525zjOMfR1iqNzTtXT8Gj/ABQ/sTPXalQ3yKNSN77enp/nvLeHpZVA6Qx5sovLixfOVPBtmIcMuXz6eIelj9o8vnsDMbHN42toL6Acp9N8Q4LRxIIr01YcjazD2YG4nA9pPohR7vg6pRt+7q+JSfRxqvxBnVjz45e+nNlxZSvMuz/azFYNvqarAX1QnMh91Ok9T4B9JH9RlWur0XB/1KIDox6MjA6e2vtPLuJ9kcVhqgSvRdCxsrAZqbE7WddL+m87Th2C/pKaqNapGpOth/E0ywxvYmdj0bH03xCq1Mozqy5atImm4H2lIY3UelzfpNGjVqJSAqsC48zADTXQdCf3+M4bhNd2ceKxP2vKR1NxbSLtN2tNKhZL5Wakq1LeZDUCsV2ClvKt9hduswyxs6a45S9us4bWFZ2a+iXUWO1rA2PxOvpNathEc3Jfl5alRL265WF5xHYmgaeD7mo4NcBO8sQTqSS4N7kEruba39z0+DrsujG4j8S8muthtATGK0cDJ0vYQXhMFoyC0UNooBnyKoYXe0p16sslfGVrCcPx/Fu7W1sJ1mNa4mHi8HeTld9HI5lEU76GTmkQOoj8XgiJSZnTaKdCwypRF7g2Nuf7/wCfCNDNsVK3vZl8VNrC59jYHoYqmIDbixgpVWTbUHcbgj1B3hS1pUxSs1r2YW0YAa+p9ZM75DTJAZbo9mFxdTuDuP0/O71K5co039tfTlFxSn9QhsdLi/L5x7LSfiHbGrRr1c9MV6QdhdPq6ygNa+bValh95b9CJu9m+NYXEX/p3Bc3LUzdawJOZvqiSSLkn6ssNSTacLxph3jnmStUD0q01c/mxmJXw6Pr5W3BGhuOYMz8emkr2SmlWpUJPgRSVSxBuosSRbYsRqTawAUc2LO2Paj+iVKKpSqVHVnqLUGbuwbCnsdzZzboRPPeA9t8XhXXvv8AyqYIF3/1lGwPea57dHDelpl4yq1StiDWcu61GDNezMwZgWF9hoPnDDHd7LPLWLd4fxGlUD1aoVHGgqU7FmL+EjuiCrWBJJ09NbCMxeDajSIpDMT56i3LZOSld6fK9xMLBYoUjmFrgGw6evuJNRrOGDgkMdrEg/lzjzx87r6Z4TU8vt6L9GFfCUQWqtlrMbAuLC3IKeV56iWLLdCDzHt6TwvD8bUqKeJph11GdPDUU8zpoZvcGxdan4sDiBWUami+jj0yn9rSM+O27b4ZSTT1zC0couTcnc9PSWE1PpOI4R9IFJj3eKU4d+ZYHL8b6idzh6isoZCGUi4KkEEehG8x8bL2eVSQxSlxbHrRQsxtYctTroAo5sToJrjGbO7R4zQIoubiw5Fgbgn8INj6mwnF8T4cUZSzF3cXPproLiXOI45he5+vqC4Uaiml7AD2udeZuek1sVQWjSpMbF+7UUweoFyx9BOrH4MMvn05Pi+IFJDT5+HvbbgNbLRHqbgt0GnMypjsGa1cBtaVEJlX79Q5hY+wtpyuTuUMz8dRrvi18P1V9De+ZncFqjDe+/wnW8Kw2dyx8oJt+59z+gjvYnTV7O4MUkPVrE/DQfDpN6ml5Tw1OaCLaKqxizSj4xDHSFjeC8EURnXhjbxQDDqNKtUyy4leos0JTZYxqIlkpGWkaVtQqYIGU6/CweU2SvWMqND0WnH47g1uUxK1FqZnoVRLzOxPDFOpla2TjBWQ+YWPWV8TWZfK2n+fObHF+GgbCc5iKbLIvSp2o8RxJdrtbyqugAsFFhaZLORvqOv8zQxKSk6xSn4ir8rzcxtQLVdsobOFLBh94K1x85zzLNaqCyI+p8CBjvZluviPI2AjTZ12p4i2cFU8IN+s0OFYOrWqCnSKF3UkMWChQLk68j+chDSYYLMAVGu9jsYXeukxU721l+6bG1iNNNCN5apVbEEEgjYg2I9iJj47CujXsRr8IcJiGOliT6Rqldvhu0pYZMUi4hNrt4ag9nHOdB2crFGzcOxeW+pw1fw39Bfwt77+s8yWvLNHEWi0rb6CwPa1v9PE4d6VWxtYXptbmrf9zN7R8cAU1X0VP9NL3L1CNCfzA6AEzluxHaJzRrLiHapTQU+7B8RVmYroTqBtKHafH0azKKRKuly1KpqGB506g2OmxEvjw7Zcl1Om12du5bEVz+J+unlRR8gBG9o+JVaz5FHjewcA6Uqf2aQPU85VTjKJhlcoVIPgViDmbkxtyE5ShxSo1RiCRmNyRzMu95Ixmo6+jgmRCTU57DxD1Nzz/ib3A8TfTlOUwbs9gSTOv4Rh7WlTFO3S4ZZcUSrhhpLSzKtoeI60aDDeSooooIArxRQQDJZZEySwYCs0SqmlI3SXGEiKRBRZZEac0WpyF0isPai+m0rvLz0pWrUojYHEEzTnuIYWdhVoTMxOEvyhRK4evhJnVcNO1xOA9Jl1+HekjxXty39PLOHoMuo56H1HQ9RNOrw4jlGUrqdoSaLoFwquPuH5qf3H5yN1ejY9dr7H0B2mpTVGHQyM1Ct+YOhBFwR0IO8pGlJ8arqQy69JRp4dQcyaG2v/AFNYUKWhAy66i5K7Hbmo9JDWp5TcDffpEalURW8w+IlLEr3dje6nQGapIJ2tA3DjWsi2ux+HW5hottfsVVzUsR/8P5MTJa+GHeFutv8AqaHZPgPdYXEsXW6mlcDpmINvjaVMRUubDabYXrTPJW7QqRSoIOYY/pG8NweW2ms1+KUA3cnon6n+0s8NwdyCY8YWVX+D4LaddgaNpn8Pw9pu4dJWVLGLdEScSNJIJlWsPBhvG3hvJMbRXgvEIAooYIBm2itDCBLI3LGlZLGkQCIrGMkntAREFN0lepTmiUkTUoGy3oSpWw82npytUpRaDAq4S8qvhAJu1qcrth4GwKmBzSrW4QJ05pgSriBpEHF4nBFdpTNUjfWdJjknP4ynJqoaqq22kcUI05SlqJZo4rkdZOxcTTh77S/wmlq3/o1v7GKllO0u4QEHQbix05S5UWVLh18Fh8fUw0sL8+c1hw8hRkGdreW4G+9r6Xk2EwFQ6GkU6limn/Em80xZ1XbDZsnooH5ma2Awtpao4ICwttpNChh7TSdROt1NhaU0aSyCiktoJFXIkAjhAI6SoREYLxRGdBeEQRERMUVooGoQwCAGWkYbxCG0DCG0VoYgjYRpkrCNYQCFheQPTlq0aVjNQejK1SlNVklepSgGPVpyhiac3alGUq+Hi0bmcTSmViMPOqr4b0mfWwkzsVK5arhZXbDzpamEkX9D6SdHthU6R5TZ4ZWZSLi8tU8CJfwuClSJta/Dain0Jm2qTEo4a02sGZrGdiZKUsU6UcqSVRGNCiyZY1Y4RGeDDeNBivJM+NvG3hgRwMIMZEIA7NFG3ghoKpgO0UUoEIYYoA6ExRQEKNMUUQMMUUUYRvIm5wxQCvUlWtFFA1KuJSrCKKTT+1dhI6giikGfSEv4eKKOEtUvN8D+008PvFFLxLJo05MIoo0nRwiigYmARRRGMMUUCpRCKKIQDFFFA3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Picture 2" descr="http://artrobot.co.kr/web/product/medium/DEV-11546_m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714620"/>
            <a:ext cx="3071834" cy="2303876"/>
          </a:xfrm>
          <a:prstGeom prst="rect">
            <a:avLst/>
          </a:prstGeom>
          <a:noFill/>
        </p:spPr>
      </p:pic>
      <p:pic>
        <p:nvPicPr>
          <p:cNvPr id="13" name="Picture 4" descr="HobbyKing 30A BlueSeries Brushless Speed Controll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00728" y="1785926"/>
            <a:ext cx="3143272" cy="2303212"/>
          </a:xfrm>
          <a:prstGeom prst="rect">
            <a:avLst/>
          </a:prstGeom>
          <a:noFill/>
        </p:spPr>
      </p:pic>
      <p:cxnSp>
        <p:nvCxnSpPr>
          <p:cNvPr id="15" name="직선 연결선 14"/>
          <p:cNvCxnSpPr>
            <a:stCxn id="12" idx="3"/>
            <a:endCxn id="13" idx="1"/>
          </p:cNvCxnSpPr>
          <p:nvPr/>
        </p:nvCxnSpPr>
        <p:spPr>
          <a:xfrm flipV="1">
            <a:off x="3500430" y="2937532"/>
            <a:ext cx="2500298" cy="929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/>
          <a:srcRect l="6499" t="41860" r="53206" b="18895"/>
          <a:stretch>
            <a:fillRect/>
          </a:stretch>
        </p:blipFill>
        <p:spPr bwMode="auto">
          <a:xfrm>
            <a:off x="6215074" y="4786322"/>
            <a:ext cx="2500330" cy="1814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직선 연결선 17"/>
          <p:cNvCxnSpPr>
            <a:stCxn id="13" idx="2"/>
            <a:endCxn id="16" idx="0"/>
          </p:cNvCxnSpPr>
          <p:nvPr/>
        </p:nvCxnSpPr>
        <p:spPr>
          <a:xfrm rot="5400000">
            <a:off x="7170210" y="4384168"/>
            <a:ext cx="697184" cy="10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3357554" y="2285992"/>
            <a:ext cx="2928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PWM</a:t>
            </a:r>
            <a:r>
              <a:rPr lang="ko-KR" altLang="en-US" sz="2000" b="1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으로 속도조절</a:t>
            </a:r>
            <a:endParaRPr lang="ko-KR" altLang="en-US" sz="2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현재 진행 상황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45058" name="AutoShape 2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AutoShape 4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4274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 l="596" t="19186" r="39208" b="37432"/>
          <a:stretch>
            <a:fillRect/>
          </a:stretch>
        </p:blipFill>
        <p:spPr bwMode="auto">
          <a:xfrm>
            <a:off x="857224" y="1928802"/>
            <a:ext cx="7215238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앞으로 해야 할 일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45058" name="AutoShape 2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AutoShape 4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4348" y="2000240"/>
            <a:ext cx="80010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/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계획은 계속 세우는 중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endParaRPr lang="en-US" altLang="ko-KR" sz="3600" b="1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2950" indent="-742950"/>
            <a:endParaRPr lang="en-US" altLang="ko-KR" sz="3600" b="1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marL="742950" indent="-742950"/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그러나 일단 다음 할 일은 모터의 방향에 맞춰 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4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개를 컨트롤 하는 것</a:t>
            </a:r>
            <a:endParaRPr lang="en-US" altLang="ko-KR" sz="3600" b="1" dirty="0" smtClean="0"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err="1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QnA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45058" name="AutoShape 2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5060" name="AutoShape 4" descr="data:image/jpeg;base64,/9j/4AAQSkZJRgABAQAAAQABAAD/2wCEAAkGBxQSEhUUExQUFBQVFBcUFxcVFxQVFxgUFxQXFxcWFxcYHCggGBwlHBQUITEhJSksLi4uFx8zODMsNygtLiwBCgoKDg0OFA8QFywkHCQsLCwsLCwsLCwsLCwsLCwsLCwsLCwsLCwsLCwsLCwsLCwsLCwsLCwsLCwsLCwsLCwsLP/AABEIAMABBgMBIgACEQEDEQH/xAAcAAACAgMBAQAAAAAAAAAAAAAAAQIFAwQGBwj/xAA/EAACAQIEAwUFBgUDAwUAAAABAgADEQQSITEFQVEGEyIyYSNxgZGhQlKxwdHwBxRicuEzQ5LC0vEVJESCov/EABkBAQEBAQEBAAAAAAAAAAAAAAABAgMEBf/EACoRAQEAAgIBAgUDBQEAAAAAAAABAhEDIQQSMRMiQVGRQmGhIzJxgfAU/9oADAMBAAIRAxEAPwDyaFoQmkEIQgEIQtAIQjgKOKEBwhHAUdoRwIwhCAoRxQCEIQCEIQCEIQGYoQgEIQgEIo4BCEIBCBigShFCAQhC0AhCEBwhCARRxQHGYorwGDHEJsYXCPU8q3A3PL5wslvUa8J2HDewdap5gVFidRlF+Qud/hL2n/D+kN3XYc2OttbzF5MY9GHicuX0eZQtPV37D4fSxXRSDcbtyPpMQ7A0CozCz9UdrfIzHxsXX/wcv7PLYp3XEf4esLmlUv6OP+ofpOR4lwyrQNqqFeh3B9x2m8c8cvavPyeNycfeUacIoTbicIoQHCEV4DgYoQHCKEBiKEIBCEIQQhCFEIQgOKEIDhC8V4DEICEAmShQZ2CqCxPITf4HwWpiXypoo8znYfqfSegYTg9DBhWzG63JuR4iRbWcs+WY9PX4/iZ8vftFBwDsgHCu5BBvm0IC8hv5jedWK2FwYFgC4ULfcm3RdhKDivahm0p+Fev6TnxiczWF3cnQAEkzEmWXduo9OXNw8Hy4Td/h1mM7V1qhtST4tf8AASvqVMW/mr5P7co/WbPDeyePrAHKKCdahsf+IuZs4rslRoC+Kxyr6Cw+Vzec7ycGN1vd/Lz5eVz5/XX+OlR3Ncf/ACn/AOX+JmpYvFpqK4f0YA/hYzXxOL4Ymgq4mqeqiw+ZtNNuL4HkMYPX2R/EzpMsL+i/hz+Nyz9d/LqsH2pcaV6en3k1HxU6/K8qe1XGRWOSnbuxa5+8fyAlYuOw7aJiWX0rU2Uf80uB8pqYxwgYkqQOakMGPIKRv+XOXHHDe46ZeXy5Yei1VYulaQpYW/OY6uLZjfQe7lMlPEuNm+gM7vHWx/6Ux2IPvuJqV8OyeZSPXl8xpN/D8Xto6/Ff0JltRqK63Uhl5+l+TDl8ZUcraEvcVwlTqnhPTcfLlKutgiptcfUSaGrHJMlpGFEIQgEIQgEIQgKOKEgcIoCUOKEBAIRwtAUuOznA2xT2Fwi+ZvyHrDs7wxa9QCo2RNdScoLW0QMRYE+vQy7wHadMP7NaYWkNrMWYepP2rmYz9Ux+V28ecd5J8S9OorV6WDpBVAAA0A5n16mcVxXirVSSx05CYuJ8Saq2ZvgOgm52N7PNj69jcUkszt6clHqfw16ThMZxz4mb2eV5fr/p8f8Ab/38J9mOzFfHv4fZ0QfFUO3uXqZ6hhuHYLhNEtZQQPFUexcn3/kJvcUx9Dh2GvoiILADryA6kzwntP2jq42rnckID4E5AdT1PrPHLyeVl9sXj1MY6PtP/EmvXJXD+yp7Zvtn/tnE1XzNmdmdjuSST8zMV5K0+hx8OPHNYxyuVpkjpDSK0y0aFxmNwvpuT0E6pDpUL6k2UfMnoPWZ0wzORoABooN7Ae7n7zvM1CgWtfYbDkJvVabqvs1BPr09Ii2/SMVPA1BtUA9MgEx1xVXz00qr1A1+guPlMa8XZTaov0Kt8jvLlTfX4yooBg0qi9FrNa+Rzr8D+/eJo06z0nupZHXTTQjqD1HodDL7H8Nz+NPDUGoI0zH16H1+c0q6/wAxRapa1WkPHpa6DmR7r/IiBYcN4qlbR8tKpy2Wk56dKTf/AJPLLoDsYvB5vCwII09Qf3ynFKZ1HAONrZaVc2XZahven0DW1an8yvK4usSpYk/BLr4Wu45HQN6Doel9+olEy2neYjCtTIB2IzKwsQynmCNCPUabEaESn41woupqoPENWHUAbgdRaWxNuZgYGEjQhCEBQhCEEIQhRCKAgOMRRwHJ0aRZgoBJJAAHMnQASEvuz+CUK9ao9SkKYFQGml2NmAORiQAQSvXeBYcQb+UoCijG9S/eqwUrplAZOa6gjXpOaRASGPKZOI401nuSST13sJjqmwi0kMuXYKoLEmyqN2YmyqPeTPfuynBlwOEVDbPbPUb71QjxH3ch6AT5zpuc4ty1nSN23xaUXoGqXRlygv4mS/NW325G88flcGfLJMa3hZL2yfxA7SnGYghT7GmSF6Mw0LfkJzIEigkhPRx8c48ZjGcru7OSEjNmhQGjP5TsL2Lkfgt9z8B6b2gw9C/ia+X6seg9Op/Y3adItrbYaAch0E11ape7ISP6dgOgA5Tfw+PpjQ3U/wBQ/T84i/s1Tj3Q6oF9CDf5yxwGOFUHQgjfmPgZnVww0sw9LESQHwlRIGZBTvMmHw9/d1Mq8WTiK6UsLUYZAe8qJfIL2tsbNa3zPoYRbtTCjMbBRuToBz3lP2eQM2Mr2tRCtqRa51b8NevjEw1qGFBviMZUrkHyLmIuPdcD5iavG+0Pe0xQooKNAfZFsz21Ga2wvrbXXcmNqoFmRLkgAEnkALn4CKmhZgqi7MQoHUk2AnadlOH01RszFKzucMxJFN6VUhitMOQQgqBLCoNbgjnpBWdnOO5AKVU+yvoT9gk6n+03J9CSebX77B4Ek6a+s87xHBgappYU1MSadMvVZFBXMty7U7ammBYXO5BtuJ3H8MuNA2wlXzZS1B/vqBc0veBcj0uOQvqJYoO3HZw0D3yA92xyuLeSodv/AKtY26EEcxOUBnsXbbFqaLoqhrqQwOxW4v8AEWzD1E8o4nTVSuUAXBvaLEjVhEDCRo7QihAIRRwFCEcAjEUcDLQS59Jt8R4hUKKmbwKuUKAALXza2311+EhRXKJoYuoSbX56flIMuDF7sfd+sjiqk2LZVt0lfWNzaFZMIul+sxVGuwmy2gmpSFyTA2RHEJOkhJAAuSdB68pUWHDuE1agzrSeoOQUMb9CbDRdfS/LrJ4ngle5NRHX+6mwAHIdAJ6F2LohaGTncsT1ba/rsBboBMWP7bYSnUakztmRipKozLmBsQCN9ecvpnvU9Tz5cFVTVNf7W/I2mM8Sbaoqvb7wsf8AHynpGHrYPGD2b0y51GU5Kn/E2LfIym4v2fGxAa23Jvhbf3fSNG3HCrQJvapTPVTcfPf6TYp1V5Yt1/uDH8SJj4hwVk1UlhzFvEP1lKzSKvaz0P8AdxFWsPurmCn5/qJHE9oiENLDoKFM3BItna4sdR5bjTmfWUQhJsEy4ag1R1RFLMxsFG5MWHoNUYKis7HkoLHQXJsBewE7vD8Ow+ApA1qhvWApsyEEvSqKC1SgV8Sql11Oj6ix8MQPgvAFoU87ZO+YFfaOqK1T7WFKuQo8INyTfUFbi0wFK/EazYPC2eixpu1SpTTPTRBotSst86ozMAdS1tCQTfbFOrxJ0wOEqNVpIiriMS62Wpka6VGFrgLYhdcz8yQLjr8di6HCsK+HwJD1KTU/5t1sa1NHOVq2oys48K21FPvEuLSouOE4LDcJopRpFGr1SbFyA1Wog8TORcqq5h4FudQACza+W9tqKU3p4vCZloVqhen4WRqOJpVCKiBW8oLLnVTtqOU6rApRwxxNfvieHsRVoVGv3/fuoWoKDsM5LIGps4IY6WIKs0887U9pamNcXHd0KelKiuiooFgbDQtb4DYaQOjwvFe/phza+zAcmG/w5+4iUXF8ADlyWBBbTqDr9LW+M0ez2Ly1Cn2XGn9y6j6XHylpjKmoNxoDuL8uXx0+Mo5xTJiYkMyiRQYRwgKEISAhCEoJmwyXPuio0sx9JctwSqig92QrLnDXBXLlzam9gbDY6wK3E1LCaGDGZ78l/E/sx49yJnwFPKnv1kU8U006C3JMnimmxwvDZmVep1925+gMDJxHChKStnBZwrBRuFZSbn4i3zmjRXSb/aWvUat3bmme78K92AFynxAC3TNNNRKiX76zoOGYEUn9ol2FwwPK4tpbmAbg68jKnhTKK1MuCUDAkDQ6dPUGx+E7DFCmLFSHv9pb3sds62Hi/qG/MBgQpF5wN8ulwR6bWI+nu6zge2fBGo4pqn+3WctmOys5u1z01J/evR8O4iKba+W+/T1ltxhVrUyG8SsLmxGvSx/OPeHtXLdoOy1Swr0l/wBsPVQO7VKdVc2cgMMxRbCxUtYFeshwztewTJiCWKgKLjVhawOYeVhoDe4O/hIN9HEY3EYdiy1WNmuMxJsQCMwubqbMRodb2PKa2I4gMRUas9NFIA0pqEDVDfUi9ib6+uptrOM9U6r08mWNlyxn+nZ4WkuJVnpG4XzHmh5Bx+B58iZQ47s2HbQimzbE/wCmddyQLgXuLjY7jQyrwHfq+eiz5zowUFgw+6VHnG2k9y4H/D1nweasWpYioofIbFEfoQNdRa+t/ladt/d5tPnnGYV6TtTqLldTYg8ue40IIsQRoQQRoYsJhmquqJYsxCi5sLkgC5O2pHznoHa3s9Ua9NxlrUbqoIHl3yZuam91ubC+m5vV9kcUqUK+VAa9NHd0fKBWp2sQS3JASSgsTp62aXa7wHAP5WiQKzUWqtYYo02UU6tJgbMxHhoMRa7W1W/iVtNfE4d+MYgYbCqooUmzvXNPKFdv9V0F7qjsCwpXuWuTbUrqcBwmL4u6UwWpoiCniK4Z7VFDXTvFvlqVLWAHO1zO44pixhUbhvDPZVqdMVCxUtUqMwDWpkixcrdmqt4VAsNvCR02B4Nh8Fh0w1F2od64QOtjWqVDYuQbecoreK1kGugUTjeK4bDUKpxjnusPRSphyqjKMVfMncLTbV0Az5qjkmoxLaKoMtaHamimEXiOJDpVq0wgVrZiBbwYddMqOV7z4gkkKs4nGVGxVU4nHFSEt/7U3Io0KgIFRtvFcBjfWwubeFRRgxNepjq6Va9SlSWiyMmEfTJhwFa9jpquXlqBY5RYTjuKV89aq4Nw9Wo4PUM7EH6za7ScRTEVmdUC6kE3Yl7aBze2XQCwtp68qkmZVOnUysG6EH5GW+IryiM3cTV1IiDCkzrMKTMsBwhCUEUIQHARTLhTZlNr6jSBf8F4HUfxGnV7tQWdlU3sB5VJGXMdhf8AKT4liqVOm1Og9W1S2dKvhZMpuVsPCSSRc76Wno/BOOVcJSaq1PMiqr1AjK1RKQbVALgBibAi+lrabjje2GNp8Rz4rKEZie6yi2amgszMdtDZbam4blYzjObvTfocPTw+cm+w+pm6yADaWvBOyWLrrejQd7C7HwgZuYGYjNY6adJq8a4ZWw5y16TU2tezKRp19Z03PbbOqosVT1Ftr6y24BT9pm8PhViFa4VyQR3ZYeQlS9j1EqaupA6mW2BbLSrqAzZqRH2cvoWBF8ym5FiNjNRKpHq95UZ/vEn5m9plEw0BpeZZBJGsQekucJjCBYHQj9kSkMlRrlDcajof3pKi/wA5tcXJ6DXnLLh+Pake7qhlU62YFSpOuoOoB+m/WVvAONd1VSqgDFGDFGJFwCDYkageo2mXi+M76q9RUazEkLcuQCSbZreK3W1za51JMDe4jgM99Lra5PIA+vKc53Fmy3v0+O5Pr6y/wuPqVqC4VmFJM9wxUtYnlUt4so5eYjpawHScA/h+7MaZyliA3eXDKynZlI5b7dNdQY0b02v4WtQwlbNiBYsAEa/hpm/2hsb6eL7NvUmex47Hqg3908F4vhv5SqaLNmA0DdP8S54P2l7tRSrOAg8jMfL/AE/29On4WSFrp+0lJcT4tBUXQHqPun06dDPNe1vZBnHf0l1A9om2YDXMuh8W4On4a2dHtxRr41cNnajQuQ1axDs6/YUHVAbWBOt7XsNJ33B+I0cStQqLGmbMrWvkN8r/ABtY+7526rM3FE/EMNS4fh/5dhhsFUGQsHCVmrMSrUC9j3RurGpWNyFXwjUEUmKw+Ew+FoVMT3lSnhwyUCTlbF5rsU7q1xhwSMgJ8t7jKwDavFuK0uH16qPSFbCV/bCkbG2KpkZXF9Bfwht7ix1tlnKYbtMa+OGIxZDAhlU62oX1VqYF7EEb6m7ZtxMtL2salaocXjkDFXCdw5C08NQZMxqEN5zYjTe9/tABeS47xtq/hHkUBc1rPUVScjVDuSAdtrkn3R4/xo4hha4RVCDcFwpJDOL8rmwN7X3JJMp2aRQzSBMCYSCSaayai8igmwiygVZkhCUOEUIBFHCAAS04NhyczhSxXQAC5v1/fWVgnpfYbhqU8KuJrYmhQSoWypUo973ndsfNfdSQRpYi1uemM7qLPdzWM406FB92zvlN7EAFaYb4C5/qPOVNftHWv3ZIZQxLGyglnfPV8oG7Ft+vSWfaDLQ7woaYNYqGp0icpvep3tMsP9EtawuT4BtKTAcOzFfVhuL312nPCS/NpvK66eu8B469OipRkT2NM5TnzG5II8NsosL3J2I2NwJ8R4k3EHfDVlz5WIutnRVy+F6NX7dzcEEXGgN7zlMfTeivjBXMNyDrlFso9xzn3nlNXgfFgilXatlUVKrpTZrspuxsBqoBBzEEfavtOVx+zc05erhMlZwb2XS413m/hgEou4ZdGuDqSlQKwplhsytmYDoSPh6PwzjNIYZqOJoqDVqBVFahSw1kCAoQwqMuYgAAsVNzudz532rdFUiiLU2I384VCbU201GZlYX1GxJtPRhnvqueWLnEYkknmSfnJyFIaSc6MC0RWShAwlSDcaEbWlth6mdQTvz98r7TJhqwU2PlOh9P8QOv4diqlIe3oPVoqQC2Uh6RJsMla1hr9hiVJ5A6z03inafDU8LT/k21ZdKgGoOmZWXfcDMp9DvYzz/hONerTqnOXqMmWqhNmq0yMtwL+1FrAixYEBudxVcN4g2HeogsUcFSGFwG+xUF9mGx6gsOlqjZq0MRi3qP4MtPWqWOi3vY353INrXv87bvBcZQWlZx1FXw3YjUBFzDQkWsTtrvax5vCcRr0Krd3UKFgab2sQyE6owIIIuP0tI1MQzOX0BJ5AAe4Da3pAhxvDJXq+zpkMfCFRSXbWwDADxvrbMNTzuZ6P2ewrYSmGqkd+VKkAhiqm3hqOPOxsLgeEEczqOMwOMKMKieFxrcaG50INutyPjOop1+8AbkfpCKjtXhu9RltqPGh9RfT8R8Z5009R43UVUXMwDk+EczfQ2HTbXbSeb8YUCobc9f3+HwkqxplpCImJmtMtGTaFNZFFmyiSiaJMqyCzIsqAwgYGAQhCA4WhCATfwPGXpLkKJWp6kI5cBSdSVKkEX6TQEbJJRHEYl6rZn5AKo1sqjyqLkmw6TpexdGjVrhK7siWZmKPkcqiM2VGI8xOXTnlsCLzmckakixBII1BGhvJZ1pXpWKxlDEUq1LD/zKGnTJWlVqCslQB7VKoDa0qmUhhk2s3IGc72Ow3fVVuBesRSW4JyUgygHflqxvva8ocfxzE1QA9ViAMvhCUyQdwxRQW+N56T2H7PgYNa1Q4dQysaa1qjK1QhbG2WouQ6aCxuNedpwzw61G8cu+1FxTiCBmpBc9FnY5H1DqoqMCbHclwbjUG1pxeMxzVgAbADXmST1JO/L5CdT2ywgwmIemxJqZcmU2IQkC9mHhZbHMLC97X1BvS8QwlNQuQ3uoPx3m+LHUM7tWII7SQEdp2c0LQkysVoCkSsnCBu4EeAA62JmZnA3IHv8A36GamGq20vb8Je8B4umHqZ6lJaqFSrU2YpfMLAq6i6sORH6EEauDphqp085Nr9b3APrMmPwpCk0/MNbG5B9N9Jr1GBJK6Am663sL6WI009Jb0WzgNz5+/n+/WWDlaHGyNDT+TW+hEs6HbM0qZVKfiJBGfUKPtaDe+n+ZX9oeHd2+ceV/o3P57/OaFLAs52t6nT/zM7q9LfDYg1R3jFixJuWNze/4ekr+MG7/AE+stqNEKoUctJRcSrAubG+p1+Mv0SNVjaJVjRJnRJloIkyCAEdpUMTIDMcmsolCAjhCikrQgRhHFCpTYpWtYzWvHmkGV1HKY1EjeAMDIwEtaPaBTSWliVq1VpJko5HVcq6kKQykEC++9tJT3jaibXksU8bj6ldw9Q3IVUXbREUKq6DkABA1CZDurQEsRKAkYwZRKIx3hAgYRtIiBsJh8wiSoyGzAkdeY/WZ8O/KSxNsusDVpY3xaCynTX6HpLvhuKCtY6BtPceX6Tm8szfzTjoff+ohHbvTuLEfAzn+JBKT+JlAOo11+Q15yvrdoK7KFFksLFhqx+J2lZ3V7k3JO5Op+cWkjdx3FQRane50zWtp6SqRJsCkJILIqKJMgEYEcBWhHCUAEkBEJKEOEBHAIQhCowhCAQhCASYWRk0MgeSbuCrAA5un7vMDWtNdmgZK1S+0wGMxQCMRQlEoXihCHACAkhCpJpHVq3FpGQaAIt5KvTtHSmw+ogaQWRKzI2kgTAgRFaTtFAICIRwCMRRiAxJCRAjgSijigOEIQj//2Q=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3250" name="Picture 2" descr="https://encrypted-tbn2.gstatic.com/images?q=tbn:ANd9GcR_Wr2itJOMGcdPm_ZogYo55WHOvJpmcbJ9chxQsioOFX8OUM0H"/>
          <p:cNvPicPr>
            <a:picLocks noChangeAspect="1" noChangeArrowheads="1"/>
          </p:cNvPicPr>
          <p:nvPr/>
        </p:nvPicPr>
        <p:blipFill>
          <a:blip r:embed="rId4"/>
          <a:srcRect l="11051" t="16667" r="14050" b="25926"/>
          <a:stretch>
            <a:fillRect/>
          </a:stretch>
        </p:blipFill>
        <p:spPr bwMode="auto">
          <a:xfrm>
            <a:off x="2071670" y="2571744"/>
            <a:ext cx="5060576" cy="2571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4246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err="1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쿼드콥터</a:t>
            </a:r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제작인원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/>
          <a:srcRect l="11668" t="6485" r="11841" b="564"/>
          <a:stretch>
            <a:fillRect/>
          </a:stretch>
        </p:blipFill>
        <p:spPr bwMode="auto">
          <a:xfrm>
            <a:off x="714348" y="2143116"/>
            <a:ext cx="421484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372" name="Picture 4" descr="https://scontent-b.xx.fbcdn.net/hphotos-xfa1/t1.0-9/1514477_449352661854015_101709906_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86380" y="1357298"/>
            <a:ext cx="2928958" cy="52111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쿼드콥터란</a:t>
            </a:r>
            <a:r>
              <a:rPr lang="en-US" altLang="ko-KR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?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8" name="Picture 10" descr="http://cfile23.uf.tistory.com/image/1678EA334D4809120D896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14488"/>
            <a:ext cx="5896948" cy="2795590"/>
          </a:xfrm>
          <a:prstGeom prst="rect">
            <a:avLst/>
          </a:prstGeom>
          <a:noFill/>
        </p:spPr>
      </p:pic>
      <p:pic>
        <p:nvPicPr>
          <p:cNvPr id="2050" name="Picture 2" descr="http://ygrc.co.kr/web/product/SKSH-16-500.jpg"/>
          <p:cNvPicPr>
            <a:picLocks noChangeAspect="1" noChangeArrowheads="1"/>
          </p:cNvPicPr>
          <p:nvPr/>
        </p:nvPicPr>
        <p:blipFill>
          <a:blip r:embed="rId3"/>
          <a:srcRect t="15000" r="2499" b="20499"/>
          <a:stretch>
            <a:fillRect/>
          </a:stretch>
        </p:blipFill>
        <p:spPr bwMode="auto">
          <a:xfrm>
            <a:off x="3571868" y="3000372"/>
            <a:ext cx="4643470" cy="3071834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쿼드콥터란</a:t>
            </a:r>
            <a:r>
              <a:rPr lang="en-US" altLang="ko-KR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?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5602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1892" t="19186" r="31861" b="36337"/>
          <a:stretch>
            <a:fillRect/>
          </a:stretch>
        </p:blipFill>
        <p:spPr bwMode="auto">
          <a:xfrm>
            <a:off x="785786" y="1714488"/>
            <a:ext cx="7000924" cy="4250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쿼드콥터를</a:t>
            </a:r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만드는 목적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29058" y="1214422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활용적 측면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26626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 l="8307" t="19186" r="41258" b="36337"/>
          <a:stretch>
            <a:fillRect/>
          </a:stretch>
        </p:blipFill>
        <p:spPr bwMode="auto">
          <a:xfrm>
            <a:off x="642910" y="1857364"/>
            <a:ext cx="7286676" cy="4372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쿼드콥터를</a:t>
            </a:r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만드는 목적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29058" y="1214422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보안적 측면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pic>
        <p:nvPicPr>
          <p:cNvPr id="9" name="Picture 2" descr="http://ygrc.co.kr/web/product/SKSH-16-500.jpg"/>
          <p:cNvPicPr>
            <a:picLocks noChangeAspect="1" noChangeArrowheads="1"/>
          </p:cNvPicPr>
          <p:nvPr/>
        </p:nvPicPr>
        <p:blipFill>
          <a:blip r:embed="rId4"/>
          <a:srcRect t="15000" r="2499" b="20499"/>
          <a:stretch>
            <a:fillRect/>
          </a:stretch>
        </p:blipFill>
        <p:spPr bwMode="auto">
          <a:xfrm>
            <a:off x="2786050" y="2857496"/>
            <a:ext cx="2857520" cy="1890359"/>
          </a:xfrm>
          <a:prstGeom prst="rect">
            <a:avLst/>
          </a:prstGeom>
          <a:noFill/>
        </p:spPr>
      </p:pic>
      <p:sp>
        <p:nvSpPr>
          <p:cNvPr id="34818" name="AutoShape 2" descr="data:image/jpeg;base64,/9j/4AAQSkZJRgABAQAAAQABAAD/2wCEAAkGBxAQDg8PDhAQEA0QDA8PDRAQEBYPDw8NFBEXGBgRFRUaHCghGBolHBUULTEtJiktLi4uGB81ODMsOCgtLiwBCgoKDg0MFAwMFCwZFBwrKysrKysrLDcrKysrKywrKysrKywsKysrKysrKysrKysrKysrKysrLCsrKywrKywrK//AABEIAOkA2AMBIgACEQEDEQH/xAAbAAEAAQUBAAAAAAAAAAAAAAAAAgEDBAYHBf/EAEUQAAEDAgMEBAsEBwgDAAAAAAEAAgMEEQUSIQYxQVEHEyJhFBUyM0JScXORstFygaKxIzVTYoKhswgkNkN0g7TwkqPB/8QAFgEBAQEAAAAAAAAAAAAAAAAAAAEC/8QAFREBAQAAAAAAAAAAAAAAAAAAABH/2gAMAwEAAhEDEQA/AO4oiICIiAi8Pa3ayjwuDrqyTLcHqom2dNM4eixt9eGpsBfUhczz45tL5N8LwR3HXramM/AyX/hZr6RCDbNrOlbDqFxhjca2svlEFMQ4CS9sr5NwNxawu4clrgG1OMa3bg1C7hq2pcw/+zN/4DVbvsjsFh+GNHg0IdPazqmW0k552dbsjuaAFtCDwtjNnTh1IKZ1TNVv6x0j5ZiSS51rhoJOVum651J11XuoiAiIgIiICIiAiIg8LbPZlmJ0hpZJZoP0jJWSQuyuEjL2zD0m67uYB3gLnjsP2owbtU8zcYom6mOQF9QG8bNJz35BrnexdgRBz7ZbpaoKt/UVQdh9YDldFU9mPP6okIAB7nBpXQAb6jdwWvbWbFUGJsIq4AZMtmTx2ZUR8rPtrbk647lzl1LjezV3QE4pgjbkxuv1tPGOW8xgDi27NCSBdB2hFr2x22VHisPWUknbaB10D+zNCT6zeI7xcFbCgIiICIiAiIgLROkXpEjw61LSt8KxaWzYadgL+rc7yXSBupJuLNGp03A3UOkzbt1CI6Ggb1+L1VmwRtGfqQ7QSObxcfRB9p0FjXo26PhQB1ZWu8Ixee75pnnrOqLt7GOO8m5u7j7N4eTsf0ZySzDE9oZDV17wHNp32dDDxAeB2XEeqOyNd+8dSAVVhYxisFHA+oqpWwwRi73u/IDe4ngBqeCDNWobR9IdHSy+DQCSvxAkhtJRt62QO/fcNGd+8jkvBE+J7QeZdJheBO3Sjs19czm39nGf+5gSBuuzey9Fh0XV0UDIgQA99s0sluL3nV35DhZB42zUmOVFS2or20tDQhr7UTP09S+7eyXy3s0g2OneC0b1uKIgIiICIiAiIgIiINP2kjxyGpdU4dJTVdIWtvh8zRDI2w1MUw3km57RsL7ireA9I9LNN4JXRyYZiGgNPV9hryTb9HKbNeCd24ngCt0Xl7QbPUlfEYa2BkzNcuYdthPFjxq0+woPURcxezEtnhma6XFMCZ5THWdiFFGPSB0D2D4C3ogXW/4HjNPW07KmklbLC8aObvB4tcN7XDiDqg5/tr0ZO604lgTzR4mwmQxsdkhnPEDgxx5eS7iBcleh0e9Iza55oa9ngmLxXbJC8FjZi0algO53Et38RcXtv60XpJ6P2YkwVFMRT4rBZ1PUNJYXlurWPcNd40dvafgg3pFzzox27kq3SYbibepxilu14cA3wlrd7wN2ccQNCDmGlw3oaAiIgLV+kTbGLCaJ07rOqH3jpIj/AJk1t5/dbvP3DeQtknmbGx0kjg2NjHPe5xs1rGi5cTwAAXHdk6d20WNS4tUA+K6CTqsPid5MkjTdpLeeoc7vLBqAg9zop2KkiLsXxMulxarBf+k8qnjfwtweRa/qizRbW/SkUXvDQXOIDQCXEmwAG8k8AgwcexmChppKqqeI4Y23cd5ceDGji4ncFouCYDPjU0eJ4wwsomnPhmGO8hrPRnnHpOI4H8tFawqE7Q4h4dMD4joJnNw6FwsytqW6OqXg+UwHd8PXB6egoBbQbuCqVh4ticNJBJUVMgigjbd73e2wAA1JJIAA1JIAWsxYdU4sBLXiWkw12sWHB2SeoYdzq1w1AI/y2nj2idyDLqtso3PfDhsEmJVDCWv6ghtLE8ejLUu7DT3DM7uWx0znmNhla1kpY0yMa7O1r7ata4gZgDfWwvyCpS00cUbYoWMjiY0NYyNoYxrRwDRoArqAiIgIiICIiArdQXhjzEGulyO6sPcWsL7aBzgCQL21APsVxEGrRbYiFzY8Vp5MPe52Vsz3CWhkdybUt0bflIGFbQ1wIBBuCLgjUEc1GeFr2uZI1r2OBa9jgHNc07wQdCFqM2EVOGHrcLDp6HMXVGGOeXOYzi+icT2SP2Z7J1tlKDcVzfaPZ6owqd+LYIzNG45sTwwaRVEY3yxAeTINdw9l9Wu3zCMUhq4GVFO/PE8GxsQWuBsWOadWuBuCDqCFmIPM2cx2nr6WOqpX54ZBx0cx43xvHBw/7pYr01zHHoHYBiHjOnB8TVkrWYtTtbcU07jZtVGBuBJ1HeRrmbl6XFI17WvYQ5jmhzXNN2uaRcEHiEHPelbYmSpazE8OvHi9HZ7DHo6ojbrk73jhz1ad4t7PRttnHi1E2XstqosrKyIehLbR7R6jrEj7xwW2Lje2lK/AMYixqlafF9ZJ1WJQtHZa92rnAd9i4fvNcNzrIOyIrVLUMljZLE4PikY2SN7Tdr43C4cDxBBCIOa9N2NSmKmwej1q8SlaxwBsW0+YCx5Bzra7srH3W97L4HHQUVPRw+RDEGl1rGSTe6Q95cSfvXNdg2+NdpcRxZ3apqP+60V9Rm1YHNP2RIf90LryAuf9J1dLUyUuBUji2fECXVkg16jDG3zuPLNYgcDlI4hb+9wAJJAABJJ0AA4rnnRdGa2oxDHZdTWVDqehuPIw+F2UW5Zi0X72X4oN6wvD4qaCKngbkhhjbHG3k1otqeJ5nislzgASSAALknQADiVVarts51Q6mwqMkGuc81jm6FmGRWM2vAvLmMHvDyQY2DweNalmJTg+AQSO8UQOBDZHAlpxCRp3k69XfyW9re643NQhiaxrWMAaxrQ1jWizWtAsABwFlNARedtEakUdSaHL4YIHmmzjM0ygXAtzPC+l7Lxejba4YrQNmdZtVE7qayMC2WYDygD6LhYj7xwQbWiIgIiICIiAiLVekXbKLCKJ0zrOqZLspIT/AJktt5trkboT9w3kINqReTspNWPoad+ItYytfHmnZGC1rSXEtbYnR2XLfvuvWQadj0JwyoditOD4HIR45p2i4y7hXsaNz2enbym672rb43hwDmkFrgC0g3BadxB5JIwOaWuAc1wIcCLgtO8EcQtX2LJppKrCXkkUZZJQlxJLsMmv1Tbk3ORzZGexjUGxYhRR1EMkEzQ+GWN0cjTucxwsQtG6NKuWkmqsBqnF0tEetoJHb58Meeyb82kgHlew8ldBXPOlOE0ktBjsQ7dDUMhrLDzmHTOyuB52LtOReTwQdDXm7SYLFX0c9HOP0c0RZe1yx+9sg72uAI9i9CN4c0OaQWuALSNQQdxCkg5b0I4xKxlVglYbVeHSvEYJvmp85BDb6lrXbj6sjLIsPpCb4r2iw3GG9mnqj4LXHc3cGl7j9hzSPcog6hhOD01Ix0dJDHAx8rpXtjblDpHb3H4D4LOREGLilE2op56d5c1k8EkL3MOV7WvaWktPA2Kt4FhUdHSwUkN+qgibGwutmcAPKdYAXJuTpvKzkQFhNwuIVbqyxNQ6mZTXJuGwte59mjhcu155W8lmogIiIC4ztC87PbQsr2gjCsUJbWNAOWOa/adYcQSHjmHSALsy0Ppwp2PwCrc9gc6J9PJETvZIZ2MzDkcr3D2EoN6Y8EBzSC0gEEG4IO4gqS0PoSrpJsCpTK4uMbpYWE7xEx5DW/cLAdwC3xAREQEREGFjGKQ0lPLVVLwyCFhfI48uAA4kmwA4khcl2CoZsfxV+OV7SKKmkLMNgd5GZpuD35d5PF55Nssb+0PXyuqMOoc5bTSfpZGt0zyGTICfYL29pXZcJw6Klp4qanaGQQxtjjaODRxJ4k7yeJJQZaIiAsN2GRGqbV5f7wynfTh4JF4Xva8tI3HVotyueazEQFh4xhkVXTTUs4JhnidHIAbHK4bweBHD2LMRBjYbRMp4IaePN1cMMcMeY5nZGNDRc8TYLJREGJiWGU9S1rKmGOZjJGysbKwPDZW7ngHcdT8SqLMRAREQEREBERAREQFo/TX/AIer/ZTf8qJbwtH6a/8AD1f7Kb/lRIMPoF/UMP8AqKj+ouiLnfQL+oYf9RUf1F0RAREQEREHBv7QP61wv3I/rrvK4N/aB/WuF+5H9dd5QEREBERAREQEREBERAREQEREBERAXhY9iksUjWRkAZA4m1ySSRbX2L3Vqu1Pn2+5b8zkFvx1Vet+AfRefjpfXU0lLVAvp5cnWNAyE5Xhw7TdRq0LKVQrBhbOxGgp201IDHA1znNaRnIc43OrtV6njip5/gH0VoKQSC543qef4B9FXxvU8/wD6K2FIJBPxtU8/wAA+ir41qef4B9FEKoSDwNo9n4cRminrI3SSwtyxEOdHlGbNubYHVbF40qOf4B9FQKQViHjOo5/gH0V2mxSbrGBxBBc0EFoGhNlbVoeeZ9tn5hSK2lERQEREBERAREQEREBERAREQFqu1Pn2+5b8zltS1bajz7fct+ZyDCUgoKQVEwo9b3E624fVArWaxPtKC+JD6p+I+qkHH1T8R9VZa9XGvQXQT6p+I+qmL+qfiPqoNerjXqoNKkFBqkEEwrbfPM+2z8wphRZ51n22fmEG0IiLKiIiAiIgIiICIiAiIgIiIC1fafz7fct+Zy2havtP59vuW/M5B54VQoBSComFYkac2gNleCqEFlrXcirjWu5FXApBBFrXcirjWu5FUCkFUXDvKqFAKQQSCR+dZ9tn5hUCrH5xn22/mg2hFBj1NZUREQEREBERAREQEREBERAWsbTefb7lvzOWzrWdpfPN9yPmcg8oKQUAqhUTCkFWEm5s3NorpJ9QILYVQqk/uqJKCYUgrJtzKibesfigyQpBY0Vr6PJPK6yAURMKsflt+0381EKTN49o/NUe9G9ZLHLzonLLicsqyEREBERAREQEREBERAREQFrW0vnm+6HzOWyrWtpPPN90Pmcg8YKQUApBUXod/lZdN/PuV3/AHPzVmE6ns5tN3LvV24/Zn4n6IH8Sp96XHqn4qlxy/mgX7lS59UJ96p/EglGTfybd6vBWI9/l37leCCYVxm8e1WgrsaqPQicsyIrAiKzYisqzWHRSUI1NAREQEREBERAREQEREBa3tH55vuh8zlsi1zaPzzfdD5nIPCCqFAKQQZFPe5s4N03k2v3K8c37RvxCxoi30gSOFtNVczx+q74qi4b+sPiFE35j4qOZnI/FLjvQVKiT+6qqljz/kgqwi/kkd6vBWWg31OnsV0IJhXot33rHCyYN33qozIlmQrFiCzIgsqyolcUWBSQEREBERAREQEREBERAWu7Redb7ofM5bEte2h8633Q+ZyDXQpBXPBjzCqKZ3MIIBVCuCmdzCqKY8wqIBSCmKY8wpCmPMILYUgpinPMKQpzzCCAVQpinPMKQpzzCCAWXTbh7VZFOeYWRTstYH1v/qqPQiasyJqtRsWVG1ZVMKqIgIiICIiAiIgIiICIiArM9KyS2dodbdzV5EGJ4th/Zj4n6p4th9QfE/VZaIMF+HReoPifqrLqFnqj+a9RW3MQeU6kbyVs045L03Rq06JB5xgHJU6lZ5iVOqQYYhU2wjksoRKbYkGO2nHJXo6Zt721V9kavNYgpGxXURAREQEREBERAREQEREBERAREQEREBERBQhRLFNEFoxKnVK8iC0I1IMU0QUAVURAREQEREBERAREQ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AutoShape 4" descr="data:image/jpeg;base64,/9j/4AAQSkZJRgABAQAAAQABAAD/2wCEAAkGBxAQDg8PDhAQEA0QDA8PDRAQEBYPDw8NFBEXGBgRFRUaHCghGBolHBUULTEtJiktLi4uGB81ODMsOCgtLiwBCgoKDg0MFAwMFCwZFBwrKysrKysrLDcrKysrKywrKysrKywsKysrKysrKysrKysrKysrKysrLCsrKywrKywrK//AABEIAOkA2AMBIgACEQEDEQH/xAAbAAEAAQUBAAAAAAAAAAAAAAAAAgEDBAYHBf/EAEUQAAEDAgMEBAsEBwgDAAAAAAEAAgMEEQUSIQYxQVEHEyJhFBUyM0JScXORstFygaKxIzVTYoKhswgkNkN0g7TwkqPB/8QAFgEBAQEAAAAAAAAAAAAAAAAAAAEC/8QAFREBAQAAAAAAAAAAAAAAAAAAABH/2gAMAwEAAhEDEQA/AO4oiICIiAi8Pa3ayjwuDrqyTLcHqom2dNM4eixt9eGpsBfUhczz45tL5N8LwR3HXramM/AyX/hZr6RCDbNrOlbDqFxhjca2svlEFMQ4CS9sr5NwNxawu4clrgG1OMa3bg1C7hq2pcw/+zN/4DVbvsjsFh+GNHg0IdPazqmW0k552dbsjuaAFtCDwtjNnTh1IKZ1TNVv6x0j5ZiSS51rhoJOVum651J11XuoiAiIgIiICIiAiIg8LbPZlmJ0hpZJZoP0jJWSQuyuEjL2zD0m67uYB3gLnjsP2owbtU8zcYom6mOQF9QG8bNJz35BrnexdgRBz7ZbpaoKt/UVQdh9YDldFU9mPP6okIAB7nBpXQAb6jdwWvbWbFUGJsIq4AZMtmTx2ZUR8rPtrbk647lzl1LjezV3QE4pgjbkxuv1tPGOW8xgDi27NCSBdB2hFr2x22VHisPWUknbaB10D+zNCT6zeI7xcFbCgIiICIiAiIgLROkXpEjw61LSt8KxaWzYadgL+rc7yXSBupJuLNGp03A3UOkzbt1CI6Ggb1+L1VmwRtGfqQ7QSObxcfRB9p0FjXo26PhQB1ZWu8Ixee75pnnrOqLt7GOO8m5u7j7N4eTsf0ZySzDE9oZDV17wHNp32dDDxAeB2XEeqOyNd+8dSAVVhYxisFHA+oqpWwwRi73u/IDe4ngBqeCDNWobR9IdHSy+DQCSvxAkhtJRt62QO/fcNGd+8jkvBE+J7QeZdJheBO3Sjs19czm39nGf+5gSBuuzey9Fh0XV0UDIgQA99s0sluL3nV35DhZB42zUmOVFS2or20tDQhr7UTP09S+7eyXy3s0g2OneC0b1uKIgIiICIiAiIgIiINP2kjxyGpdU4dJTVdIWtvh8zRDI2w1MUw3km57RsL7ireA9I9LNN4JXRyYZiGgNPV9hryTb9HKbNeCd24ngCt0Xl7QbPUlfEYa2BkzNcuYdthPFjxq0+woPURcxezEtnhma6XFMCZ5THWdiFFGPSB0D2D4C3ogXW/4HjNPW07KmklbLC8aObvB4tcN7XDiDqg5/tr0ZO604lgTzR4mwmQxsdkhnPEDgxx5eS7iBcleh0e9Iza55oa9ngmLxXbJC8FjZi0algO53Et38RcXtv60XpJ6P2YkwVFMRT4rBZ1PUNJYXlurWPcNd40dvafgg3pFzzox27kq3SYbibepxilu14cA3wlrd7wN2ccQNCDmGlw3oaAiIgLV+kTbGLCaJ07rOqH3jpIj/AJk1t5/dbvP3DeQtknmbGx0kjg2NjHPe5xs1rGi5cTwAAXHdk6d20WNS4tUA+K6CTqsPid5MkjTdpLeeoc7vLBqAg9zop2KkiLsXxMulxarBf+k8qnjfwtweRa/qizRbW/SkUXvDQXOIDQCXEmwAG8k8AgwcexmChppKqqeI4Y23cd5ceDGji4ncFouCYDPjU0eJ4wwsomnPhmGO8hrPRnnHpOI4H8tFawqE7Q4h4dMD4joJnNw6FwsytqW6OqXg+UwHd8PXB6egoBbQbuCqVh4ticNJBJUVMgigjbd73e2wAA1JJIAA1JIAWsxYdU4sBLXiWkw12sWHB2SeoYdzq1w1AI/y2nj2idyDLqtso3PfDhsEmJVDCWv6ghtLE8ejLUu7DT3DM7uWx0znmNhla1kpY0yMa7O1r7ata4gZgDfWwvyCpS00cUbYoWMjiY0NYyNoYxrRwDRoArqAiIgIiICIiArdQXhjzEGulyO6sPcWsL7aBzgCQL21APsVxEGrRbYiFzY8Vp5MPe52Vsz3CWhkdybUt0bflIGFbQ1wIBBuCLgjUEc1GeFr2uZI1r2OBa9jgHNc07wQdCFqM2EVOGHrcLDp6HMXVGGOeXOYzi+icT2SP2Z7J1tlKDcVzfaPZ6owqd+LYIzNG45sTwwaRVEY3yxAeTINdw9l9Wu3zCMUhq4GVFO/PE8GxsQWuBsWOadWuBuCDqCFmIPM2cx2nr6WOqpX54ZBx0cx43xvHBw/7pYr01zHHoHYBiHjOnB8TVkrWYtTtbcU07jZtVGBuBJ1HeRrmbl6XFI17WvYQ5jmhzXNN2uaRcEHiEHPelbYmSpazE8OvHi9HZ7DHo6ojbrk73jhz1ad4t7PRttnHi1E2XstqosrKyIehLbR7R6jrEj7xwW2Lje2lK/AMYixqlafF9ZJ1WJQtHZa92rnAd9i4fvNcNzrIOyIrVLUMljZLE4PikY2SN7Tdr43C4cDxBBCIOa9N2NSmKmwej1q8SlaxwBsW0+YCx5Bzra7srH3W97L4HHQUVPRw+RDEGl1rGSTe6Q95cSfvXNdg2+NdpcRxZ3apqP+60V9Rm1YHNP2RIf90LryAuf9J1dLUyUuBUji2fECXVkg16jDG3zuPLNYgcDlI4hb+9wAJJAABJJ0AA4rnnRdGa2oxDHZdTWVDqehuPIw+F2UW5Zi0X72X4oN6wvD4qaCKngbkhhjbHG3k1otqeJ5nislzgASSAALknQADiVVarts51Q6mwqMkGuc81jm6FmGRWM2vAvLmMHvDyQY2DweNalmJTg+AQSO8UQOBDZHAlpxCRp3k69XfyW9re643NQhiaxrWMAaxrQ1jWizWtAsABwFlNARedtEakUdSaHL4YIHmmzjM0ygXAtzPC+l7Lxejba4YrQNmdZtVE7qayMC2WYDygD6LhYj7xwQbWiIgIiICIiAiLVekXbKLCKJ0zrOqZLspIT/AJktt5trkboT9w3kINqReTspNWPoad+ItYytfHmnZGC1rSXEtbYnR2XLfvuvWQadj0JwyoditOD4HIR45p2i4y7hXsaNz2enbym672rb43hwDmkFrgC0g3BadxB5JIwOaWuAc1wIcCLgtO8EcQtX2LJppKrCXkkUZZJQlxJLsMmv1Tbk3ORzZGexjUGxYhRR1EMkEzQ+GWN0cjTucxwsQtG6NKuWkmqsBqnF0tEetoJHb58Meeyb82kgHlew8ldBXPOlOE0ktBjsQ7dDUMhrLDzmHTOyuB52LtOReTwQdDXm7SYLFX0c9HOP0c0RZe1yx+9sg72uAI9i9CN4c0OaQWuALSNQQdxCkg5b0I4xKxlVglYbVeHSvEYJvmp85BDb6lrXbj6sjLIsPpCb4r2iw3GG9mnqj4LXHc3cGl7j9hzSPcog6hhOD01Ix0dJDHAx8rpXtjblDpHb3H4D4LOREGLilE2op56d5c1k8EkL3MOV7WvaWktPA2Kt4FhUdHSwUkN+qgibGwutmcAPKdYAXJuTpvKzkQFhNwuIVbqyxNQ6mZTXJuGwte59mjhcu155W8lmogIiIC4ztC87PbQsr2gjCsUJbWNAOWOa/adYcQSHjmHSALsy0Ppwp2PwCrc9gc6J9PJETvZIZ2MzDkcr3D2EoN6Y8EBzSC0gEEG4IO4gqS0PoSrpJsCpTK4uMbpYWE7xEx5DW/cLAdwC3xAREQEREGFjGKQ0lPLVVLwyCFhfI48uAA4kmwA4khcl2CoZsfxV+OV7SKKmkLMNgd5GZpuD35d5PF55Nssb+0PXyuqMOoc5bTSfpZGt0zyGTICfYL29pXZcJw6Klp4qanaGQQxtjjaODRxJ4k7yeJJQZaIiAsN2GRGqbV5f7wynfTh4JF4Xva8tI3HVotyueazEQFh4xhkVXTTUs4JhnidHIAbHK4bweBHD2LMRBjYbRMp4IaePN1cMMcMeY5nZGNDRc8TYLJREGJiWGU9S1rKmGOZjJGysbKwPDZW7ngHcdT8SqLMRAREQEREBERAREQFo/TX/AIer/ZTf8qJbwtH6a/8AD1f7Kb/lRIMPoF/UMP8AqKj+ouiLnfQL+oYf9RUf1F0RAREQEREHBv7QP61wv3I/rrvK4N/aB/WuF+5H9dd5QEREBERAREQEREBERAREQEREBERAXhY9iksUjWRkAZA4m1ySSRbX2L3Vqu1Pn2+5b8zkFvx1Vet+AfRefjpfXU0lLVAvp5cnWNAyE5Xhw7TdRq0LKVQrBhbOxGgp201IDHA1znNaRnIc43OrtV6njip5/gH0VoKQSC543qef4B9FXxvU8/wD6K2FIJBPxtU8/wAA+ir41qef4B9FEKoSDwNo9n4cRminrI3SSwtyxEOdHlGbNubYHVbF40qOf4B9FQKQViHjOo5/gH0V2mxSbrGBxBBc0EFoGhNlbVoeeZ9tn5hSK2lERQEREBERAREQEREBERAREQFqu1Pn2+5b8zltS1bajz7fct+ZyDCUgoKQVEwo9b3E624fVArWaxPtKC+JD6p+I+qkHH1T8R9VZa9XGvQXQT6p+I+qmL+qfiPqoNerjXqoNKkFBqkEEwrbfPM+2z8wphRZ51n22fmEG0IiLKiIiAiIgIiICIiAiIgIiIC1fafz7fct+Zy2havtP59vuW/M5B54VQoBSComFYkac2gNleCqEFlrXcirjWu5FXApBBFrXcirjWu5FUCkFUXDvKqFAKQQSCR+dZ9tn5hUCrH5xn22/mg2hFBj1NZUREQEREBERAREQEREBERAWsbTefb7lvzOWzrWdpfPN9yPmcg8oKQUAqhUTCkFWEm5s3NorpJ9QILYVQqk/uqJKCYUgrJtzKibesfigyQpBY0Vr6PJPK6yAURMKsflt+0381EKTN49o/NUe9G9ZLHLzonLLicsqyEREBERAREQEREBERAREQFrW0vnm+6HzOWyrWtpPPN90Pmcg8YKQUApBUXod/lZdN/PuV3/AHPzVmE6ns5tN3LvV24/Zn4n6IH8Sp96XHqn4qlxy/mgX7lS59UJ96p/EglGTfybd6vBWI9/l37leCCYVxm8e1WgrsaqPQicsyIrAiKzYisqzWHRSUI1NAREQEREBERAREQEREBa3tH55vuh8zlsi1zaPzzfdD5nIPCCqFAKQQZFPe5s4N03k2v3K8c37RvxCxoi30gSOFtNVczx+q74qi4b+sPiFE35j4qOZnI/FLjvQVKiT+6qqljz/kgqwi/kkd6vBWWg31OnsV0IJhXot33rHCyYN33qozIlmQrFiCzIgsqyolcUWBSQEREBERAREQEREBERAWu7Redb7ofM5bEte2h8633Q+ZyDXQpBXPBjzCqKZ3MIIBVCuCmdzCqKY8wqIBSCmKY8wpCmPMILYUgpinPMKQpzzCCAVQpinPMKQpzzCCAWXTbh7VZFOeYWRTstYH1v/qqPQiasyJqtRsWVG1ZVMKqIgIiICIiAiIgIiICIiArM9KyS2dodbdzV5EGJ4th/Zj4n6p4th9QfE/VZaIMF+HReoPifqrLqFnqj+a9RW3MQeU6kbyVs045L03Rq06JB5xgHJU6lZ5iVOqQYYhU2wjksoRKbYkGO2nHJXo6Zt721V9kavNYgpGxXURAREQEREBERAREQEREBERAREQEREBERBQhRLFNEFoxKnVK8iC0I1IMU0QUAVURAREQEREBERAREQ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2" name="AutoShape 6" descr="data:image/jpeg;base64,/9j/4AAQSkZJRgABAQAAAQABAAD/2wCEAAkGBxAQDg8PDhAQEA0QDA8PDRAQEBYPDw8NFBEXGBgRFRUaHCghGBolHBUULTEtJiktLi4uGB81ODMsOCgtLiwBCgoKDg0MFAwMFCwZFBwrKysrKysrLDcrKysrKywrKysrKywsKysrKysrKysrKysrKysrKysrLCsrKywrKywrK//AABEIAOkA2AMBIgACEQEDEQH/xAAbAAEAAQUBAAAAAAAAAAAAAAAAAgEDBAYHBf/EAEUQAAEDAgMEBAsEBwgDAAAAAAEAAgMEEQUSIQYxQVEHEyJhFBUyM0JScXORstFygaKxIzVTYoKhswgkNkN0g7TwkqPB/8QAFgEBAQEAAAAAAAAAAAAAAAAAAAEC/8QAFREBAQAAAAAAAAAAAAAAAAAAABH/2gAMAwEAAhEDEQA/AO4oiICIiAi8Pa3ayjwuDrqyTLcHqom2dNM4eixt9eGpsBfUhczz45tL5N8LwR3HXramM/AyX/hZr6RCDbNrOlbDqFxhjca2svlEFMQ4CS9sr5NwNxawu4clrgG1OMa3bg1C7hq2pcw/+zN/4DVbvsjsFh+GNHg0IdPazqmW0k552dbsjuaAFtCDwtjNnTh1IKZ1TNVv6x0j5ZiSS51rhoJOVum651J11XuoiAiIgIiICIiAiIg8LbPZlmJ0hpZJZoP0jJWSQuyuEjL2zD0m67uYB3gLnjsP2owbtU8zcYom6mOQF9QG8bNJz35BrnexdgRBz7ZbpaoKt/UVQdh9YDldFU9mPP6okIAB7nBpXQAb6jdwWvbWbFUGJsIq4AZMtmTx2ZUR8rPtrbk647lzl1LjezV3QE4pgjbkxuv1tPGOW8xgDi27NCSBdB2hFr2x22VHisPWUknbaB10D+zNCT6zeI7xcFbCgIiICIiAiIgLROkXpEjw61LSt8KxaWzYadgL+rc7yXSBupJuLNGp03A3UOkzbt1CI6Ggb1+L1VmwRtGfqQ7QSObxcfRB9p0FjXo26PhQB1ZWu8Ixee75pnnrOqLt7GOO8m5u7j7N4eTsf0ZySzDE9oZDV17wHNp32dDDxAeB2XEeqOyNd+8dSAVVhYxisFHA+oqpWwwRi73u/IDe4ngBqeCDNWobR9IdHSy+DQCSvxAkhtJRt62QO/fcNGd+8jkvBE+J7QeZdJheBO3Sjs19czm39nGf+5gSBuuzey9Fh0XV0UDIgQA99s0sluL3nV35DhZB42zUmOVFS2or20tDQhr7UTP09S+7eyXy3s0g2OneC0b1uKIgIiICIiAiIgIiINP2kjxyGpdU4dJTVdIWtvh8zRDI2w1MUw3km57RsL7ireA9I9LNN4JXRyYZiGgNPV9hryTb9HKbNeCd24ngCt0Xl7QbPUlfEYa2BkzNcuYdthPFjxq0+woPURcxezEtnhma6XFMCZ5THWdiFFGPSB0D2D4C3ogXW/4HjNPW07KmklbLC8aObvB4tcN7XDiDqg5/tr0ZO604lgTzR4mwmQxsdkhnPEDgxx5eS7iBcleh0e9Iza55oa9ngmLxXbJC8FjZi0algO53Et38RcXtv60XpJ6P2YkwVFMRT4rBZ1PUNJYXlurWPcNd40dvafgg3pFzzox27kq3SYbibepxilu14cA3wlrd7wN2ccQNCDmGlw3oaAiIgLV+kTbGLCaJ07rOqH3jpIj/AJk1t5/dbvP3DeQtknmbGx0kjg2NjHPe5xs1rGi5cTwAAXHdk6d20WNS4tUA+K6CTqsPid5MkjTdpLeeoc7vLBqAg9zop2KkiLsXxMulxarBf+k8qnjfwtweRa/qizRbW/SkUXvDQXOIDQCXEmwAG8k8AgwcexmChppKqqeI4Y23cd5ceDGji4ncFouCYDPjU0eJ4wwsomnPhmGO8hrPRnnHpOI4H8tFawqE7Q4h4dMD4joJnNw6FwsytqW6OqXg+UwHd8PXB6egoBbQbuCqVh4ticNJBJUVMgigjbd73e2wAA1JJIAA1JIAWsxYdU4sBLXiWkw12sWHB2SeoYdzq1w1AI/y2nj2idyDLqtso3PfDhsEmJVDCWv6ghtLE8ejLUu7DT3DM7uWx0znmNhla1kpY0yMa7O1r7ata4gZgDfWwvyCpS00cUbYoWMjiY0NYyNoYxrRwDRoArqAiIgIiICIiArdQXhjzEGulyO6sPcWsL7aBzgCQL21APsVxEGrRbYiFzY8Vp5MPe52Vsz3CWhkdybUt0bflIGFbQ1wIBBuCLgjUEc1GeFr2uZI1r2OBa9jgHNc07wQdCFqM2EVOGHrcLDp6HMXVGGOeXOYzi+icT2SP2Z7J1tlKDcVzfaPZ6owqd+LYIzNG45sTwwaRVEY3yxAeTINdw9l9Wu3zCMUhq4GVFO/PE8GxsQWuBsWOadWuBuCDqCFmIPM2cx2nr6WOqpX54ZBx0cx43xvHBw/7pYr01zHHoHYBiHjOnB8TVkrWYtTtbcU07jZtVGBuBJ1HeRrmbl6XFI17WvYQ5jmhzXNN2uaRcEHiEHPelbYmSpazE8OvHi9HZ7DHo6ojbrk73jhz1ad4t7PRttnHi1E2XstqosrKyIehLbR7R6jrEj7xwW2Lje2lK/AMYixqlafF9ZJ1WJQtHZa92rnAd9i4fvNcNzrIOyIrVLUMljZLE4PikY2SN7Tdr43C4cDxBBCIOa9N2NSmKmwej1q8SlaxwBsW0+YCx5Bzra7srH3W97L4HHQUVPRw+RDEGl1rGSTe6Q95cSfvXNdg2+NdpcRxZ3apqP+60V9Rm1YHNP2RIf90LryAuf9J1dLUyUuBUji2fECXVkg16jDG3zuPLNYgcDlI4hb+9wAJJAABJJ0AA4rnnRdGa2oxDHZdTWVDqehuPIw+F2UW5Zi0X72X4oN6wvD4qaCKngbkhhjbHG3k1otqeJ5nislzgASSAALknQADiVVarts51Q6mwqMkGuc81jm6FmGRWM2vAvLmMHvDyQY2DweNalmJTg+AQSO8UQOBDZHAlpxCRp3k69XfyW9re643NQhiaxrWMAaxrQ1jWizWtAsABwFlNARedtEakUdSaHL4YIHmmzjM0ygXAtzPC+l7Lxejba4YrQNmdZtVE7qayMC2WYDygD6LhYj7xwQbWiIgIiICIiAiLVekXbKLCKJ0zrOqZLspIT/AJktt5trkboT9w3kINqReTspNWPoad+ItYytfHmnZGC1rSXEtbYnR2XLfvuvWQadj0JwyoditOD4HIR45p2i4y7hXsaNz2enbym672rb43hwDmkFrgC0g3BadxB5JIwOaWuAc1wIcCLgtO8EcQtX2LJppKrCXkkUZZJQlxJLsMmv1Tbk3ORzZGexjUGxYhRR1EMkEzQ+GWN0cjTucxwsQtG6NKuWkmqsBqnF0tEetoJHb58Meeyb82kgHlew8ldBXPOlOE0ktBjsQ7dDUMhrLDzmHTOyuB52LtOReTwQdDXm7SYLFX0c9HOP0c0RZe1yx+9sg72uAI9i9CN4c0OaQWuALSNQQdxCkg5b0I4xKxlVglYbVeHSvEYJvmp85BDb6lrXbj6sjLIsPpCb4r2iw3GG9mnqj4LXHc3cGl7j9hzSPcog6hhOD01Ix0dJDHAx8rpXtjblDpHb3H4D4LOREGLilE2op56d5c1k8EkL3MOV7WvaWktPA2Kt4FhUdHSwUkN+qgibGwutmcAPKdYAXJuTpvKzkQFhNwuIVbqyxNQ6mZTXJuGwte59mjhcu155W8lmogIiIC4ztC87PbQsr2gjCsUJbWNAOWOa/adYcQSHjmHSALsy0Ppwp2PwCrc9gc6J9PJETvZIZ2MzDkcr3D2EoN6Y8EBzSC0gEEG4IO4gqS0PoSrpJsCpTK4uMbpYWE7xEx5DW/cLAdwC3xAREQEREGFjGKQ0lPLVVLwyCFhfI48uAA4kmwA4khcl2CoZsfxV+OV7SKKmkLMNgd5GZpuD35d5PF55Nssb+0PXyuqMOoc5bTSfpZGt0zyGTICfYL29pXZcJw6Klp4qanaGQQxtjjaODRxJ4k7yeJJQZaIiAsN2GRGqbV5f7wynfTh4JF4Xva8tI3HVotyueazEQFh4xhkVXTTUs4JhnidHIAbHK4bweBHD2LMRBjYbRMp4IaePN1cMMcMeY5nZGNDRc8TYLJREGJiWGU9S1rKmGOZjJGysbKwPDZW7ngHcdT8SqLMRAREQEREBERAREQFo/TX/AIer/ZTf8qJbwtH6a/8AD1f7Kb/lRIMPoF/UMP8AqKj+ouiLnfQL+oYf9RUf1F0RAREQEREHBv7QP61wv3I/rrvK4N/aB/WuF+5H9dd5QEREBERAREQEREBERAREQEREBERAXhY9iksUjWRkAZA4m1ySSRbX2L3Vqu1Pn2+5b8zkFvx1Vet+AfRefjpfXU0lLVAvp5cnWNAyE5Xhw7TdRq0LKVQrBhbOxGgp201IDHA1znNaRnIc43OrtV6njip5/gH0VoKQSC543qef4B9FXxvU8/wD6K2FIJBPxtU8/wAA+ir41qef4B9FEKoSDwNo9n4cRminrI3SSwtyxEOdHlGbNubYHVbF40qOf4B9FQKQViHjOo5/gH0V2mxSbrGBxBBc0EFoGhNlbVoeeZ9tn5hSK2lERQEREBERAREQEREBERAREQFqu1Pn2+5b8zltS1bajz7fct+ZyDCUgoKQVEwo9b3E624fVArWaxPtKC+JD6p+I+qkHH1T8R9VZa9XGvQXQT6p+I+qmL+qfiPqoNerjXqoNKkFBqkEEwrbfPM+2z8wphRZ51n22fmEG0IiLKiIiAiIgIiICIiAiIgIiIC1fafz7fct+Zy2havtP59vuW/M5B54VQoBSComFYkac2gNleCqEFlrXcirjWu5FXApBBFrXcirjWu5FUCkFUXDvKqFAKQQSCR+dZ9tn5hUCrH5xn22/mg2hFBj1NZUREQEREBERAREQEREBERAWsbTefb7lvzOWzrWdpfPN9yPmcg8oKQUAqhUTCkFWEm5s3NorpJ9QILYVQqk/uqJKCYUgrJtzKibesfigyQpBY0Vr6PJPK6yAURMKsflt+0381EKTN49o/NUe9G9ZLHLzonLLicsqyEREBERAREQEREBERAREQFrW0vnm+6HzOWyrWtpPPN90Pmcg8YKQUApBUXod/lZdN/PuV3/AHPzVmE6ns5tN3LvV24/Zn4n6IH8Sp96XHqn4qlxy/mgX7lS59UJ96p/EglGTfybd6vBWI9/l37leCCYVxm8e1WgrsaqPQicsyIrAiKzYisqzWHRSUI1NAREQEREBERAREQEREBa3tH55vuh8zlsi1zaPzzfdD5nIPCCqFAKQQZFPe5s4N03k2v3K8c37RvxCxoi30gSOFtNVczx+q74qi4b+sPiFE35j4qOZnI/FLjvQVKiT+6qqljz/kgqwi/kkd6vBWWg31OnsV0IJhXot33rHCyYN33qozIlmQrFiCzIgsqyolcUWBSQEREBERAREQEREBERAWu7Redb7ofM5bEte2h8633Q+ZyDXQpBXPBjzCqKZ3MIIBVCuCmdzCqKY8wqIBSCmKY8wpCmPMILYUgpinPMKQpzzCCAVQpinPMKQpzzCCAWXTbh7VZFOeYWRTstYH1v/qqPQiasyJqtRsWVG1ZVMKqIgIiICIiAiIgIiICIiArM9KyS2dodbdzV5EGJ4th/Zj4n6p4th9QfE/VZaIMF+HReoPifqrLqFnqj+a9RW3MQeU6kbyVs045L03Rq06JB5xgHJU6lZ5iVOqQYYhU2wjksoRKbYkGO2nHJXo6Zt721V9kavNYgpGxXURAREQEREBERAREQEREBERAREQEREBERBQhRLFNEFoxKnVK8iC0I1IMU0QUAVURAREQEREBERAREQ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4824" name="Picture 8" descr="Access Point clip art - vector clip art online, royalty free ..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3306" y="2071678"/>
            <a:ext cx="1214446" cy="1311250"/>
          </a:xfrm>
          <a:prstGeom prst="rect">
            <a:avLst/>
          </a:prstGeom>
          <a:noFill/>
        </p:spPr>
      </p:pic>
      <p:pic>
        <p:nvPicPr>
          <p:cNvPr id="34830" name="Picture 14" descr="사용자 삽입 이미지"/>
          <p:cNvPicPr>
            <a:picLocks noChangeAspect="1" noChangeArrowheads="1"/>
          </p:cNvPicPr>
          <p:nvPr/>
        </p:nvPicPr>
        <p:blipFill>
          <a:blip r:embed="rId6"/>
          <a:srcRect l="3488" t="3394" r="5813" b="4977"/>
          <a:stretch>
            <a:fillRect/>
          </a:stretch>
        </p:blipFill>
        <p:spPr bwMode="auto">
          <a:xfrm>
            <a:off x="214282" y="3714752"/>
            <a:ext cx="1857388" cy="1928826"/>
          </a:xfrm>
          <a:prstGeom prst="rect">
            <a:avLst/>
          </a:prstGeom>
          <a:noFill/>
        </p:spPr>
      </p:pic>
      <p:pic>
        <p:nvPicPr>
          <p:cNvPr id="34832" name="Picture 16" descr="Google Search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15140" y="3786190"/>
            <a:ext cx="2143140" cy="1204670"/>
          </a:xfrm>
          <a:prstGeom prst="rect">
            <a:avLst/>
          </a:prstGeom>
          <a:noFill/>
        </p:spPr>
      </p:pic>
      <p:sp>
        <p:nvSpPr>
          <p:cNvPr id="20" name="오른쪽 화살표 19"/>
          <p:cNvSpPr/>
          <p:nvPr/>
        </p:nvSpPr>
        <p:spPr>
          <a:xfrm rot="19631815">
            <a:off x="1907284" y="3154648"/>
            <a:ext cx="971714" cy="470338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 rot="2198977">
            <a:off x="5667293" y="3830443"/>
            <a:ext cx="1002647" cy="411559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500662" y="5929330"/>
            <a:ext cx="364333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  Packet sniffing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29058" y="4643446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Access Point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1472" y="5715016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Victim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34834" name="Picture 18" descr="http://image.zdnet.co.kr/2011/04/06/6SecZfmOkSxpTwWn3RCt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57950" y="642918"/>
            <a:ext cx="2071702" cy="1509383"/>
          </a:xfrm>
          <a:prstGeom prst="rect">
            <a:avLst/>
          </a:prstGeom>
          <a:noFill/>
        </p:spPr>
      </p:pic>
      <p:sp>
        <p:nvSpPr>
          <p:cNvPr id="27" name="오른쪽 화살표 26"/>
          <p:cNvSpPr/>
          <p:nvPr/>
        </p:nvSpPr>
        <p:spPr>
          <a:xfrm rot="20068466">
            <a:off x="5189770" y="2204480"/>
            <a:ext cx="1050475" cy="452681"/>
          </a:xfrm>
          <a:prstGeom prst="rightArrow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86578" y="2285992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Hacker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쿼드콥터를</a:t>
            </a:r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만드는 목적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29058" y="1214422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보안적 측면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pic>
        <p:nvPicPr>
          <p:cNvPr id="9" name="Picture 2" descr="http://ygrc.co.kr/web/product/SKSH-16-500.jpg"/>
          <p:cNvPicPr>
            <a:picLocks noChangeAspect="1" noChangeArrowheads="1"/>
          </p:cNvPicPr>
          <p:nvPr/>
        </p:nvPicPr>
        <p:blipFill>
          <a:blip r:embed="rId4"/>
          <a:srcRect t="15000" r="2499" b="20499"/>
          <a:stretch>
            <a:fillRect/>
          </a:stretch>
        </p:blipFill>
        <p:spPr bwMode="auto">
          <a:xfrm>
            <a:off x="785786" y="2571744"/>
            <a:ext cx="2857520" cy="1890359"/>
          </a:xfrm>
          <a:prstGeom prst="rect">
            <a:avLst/>
          </a:prstGeom>
          <a:noFill/>
        </p:spPr>
      </p:pic>
      <p:sp>
        <p:nvSpPr>
          <p:cNvPr id="34818" name="AutoShape 2" descr="data:image/jpeg;base64,/9j/4AAQSkZJRgABAQAAAQABAAD/2wCEAAkGBxAQDg8PDhAQEA0QDA8PDRAQEBYPDw8NFBEXGBgRFRUaHCghGBolHBUULTEtJiktLi4uGB81ODMsOCgtLiwBCgoKDg0MFAwMFCwZFBwrKysrKysrLDcrKysrKywrKysrKywsKysrKysrKysrKysrKysrKysrLCsrKywrKywrK//AABEIAOkA2AMBIgACEQEDEQH/xAAbAAEAAQUBAAAAAAAAAAAAAAAAAgEDBAYHBf/EAEUQAAEDAgMEBAsEBwgDAAAAAAEAAgMEEQUSIQYxQVEHEyJhFBUyM0JScXORstFygaKxIzVTYoKhswgkNkN0g7TwkqPB/8QAFgEBAQEAAAAAAAAAAAAAAAAAAAEC/8QAFREBAQAAAAAAAAAAAAAAAAAAABH/2gAMAwEAAhEDEQA/AO4oiICIiAi8Pa3ayjwuDrqyTLcHqom2dNM4eixt9eGpsBfUhczz45tL5N8LwR3HXramM/AyX/hZr6RCDbNrOlbDqFxhjca2svlEFMQ4CS9sr5NwNxawu4clrgG1OMa3bg1C7hq2pcw/+zN/4DVbvsjsFh+GNHg0IdPazqmW0k552dbsjuaAFtCDwtjNnTh1IKZ1TNVv6x0j5ZiSS51rhoJOVum651J11XuoiAiIgIiICIiAiIg8LbPZlmJ0hpZJZoP0jJWSQuyuEjL2zD0m67uYB3gLnjsP2owbtU8zcYom6mOQF9QG8bNJz35BrnexdgRBz7ZbpaoKt/UVQdh9YDldFU9mPP6okIAB7nBpXQAb6jdwWvbWbFUGJsIq4AZMtmTx2ZUR8rPtrbk647lzl1LjezV3QE4pgjbkxuv1tPGOW8xgDi27NCSBdB2hFr2x22VHisPWUknbaB10D+zNCT6zeI7xcFbCgIiICIiAiIgLROkXpEjw61LSt8KxaWzYadgL+rc7yXSBupJuLNGp03A3UOkzbt1CI6Ggb1+L1VmwRtGfqQ7QSObxcfRB9p0FjXo26PhQB1ZWu8Ixee75pnnrOqLt7GOO8m5u7j7N4eTsf0ZySzDE9oZDV17wHNp32dDDxAeB2XEeqOyNd+8dSAVVhYxisFHA+oqpWwwRi73u/IDe4ngBqeCDNWobR9IdHSy+DQCSvxAkhtJRt62QO/fcNGd+8jkvBE+J7QeZdJheBO3Sjs19czm39nGf+5gSBuuzey9Fh0XV0UDIgQA99s0sluL3nV35DhZB42zUmOVFS2or20tDQhr7UTP09S+7eyXy3s0g2OneC0b1uKIgIiICIiAiIgIiINP2kjxyGpdU4dJTVdIWtvh8zRDI2w1MUw3km57RsL7ireA9I9LNN4JXRyYZiGgNPV9hryTb9HKbNeCd24ngCt0Xl7QbPUlfEYa2BkzNcuYdthPFjxq0+woPURcxezEtnhma6XFMCZ5THWdiFFGPSB0D2D4C3ogXW/4HjNPW07KmklbLC8aObvB4tcN7XDiDqg5/tr0ZO604lgTzR4mwmQxsdkhnPEDgxx5eS7iBcleh0e9Iza55oa9ngmLxXbJC8FjZi0algO53Et38RcXtv60XpJ6P2YkwVFMRT4rBZ1PUNJYXlurWPcNd40dvafgg3pFzzox27kq3SYbibepxilu14cA3wlrd7wN2ccQNCDmGlw3oaAiIgLV+kTbGLCaJ07rOqH3jpIj/AJk1t5/dbvP3DeQtknmbGx0kjg2NjHPe5xs1rGi5cTwAAXHdk6d20WNS4tUA+K6CTqsPid5MkjTdpLeeoc7vLBqAg9zop2KkiLsXxMulxarBf+k8qnjfwtweRa/qizRbW/SkUXvDQXOIDQCXEmwAG8k8AgwcexmChppKqqeI4Y23cd5ceDGji4ncFouCYDPjU0eJ4wwsomnPhmGO8hrPRnnHpOI4H8tFawqE7Q4h4dMD4joJnNw6FwsytqW6OqXg+UwHd8PXB6egoBbQbuCqVh4ticNJBJUVMgigjbd73e2wAA1JJIAA1JIAWsxYdU4sBLXiWkw12sWHB2SeoYdzq1w1AI/y2nj2idyDLqtso3PfDhsEmJVDCWv6ghtLE8ejLUu7DT3DM7uWx0znmNhla1kpY0yMa7O1r7ata4gZgDfWwvyCpS00cUbYoWMjiY0NYyNoYxrRwDRoArqAiIgIiICIiArdQXhjzEGulyO6sPcWsL7aBzgCQL21APsVxEGrRbYiFzY8Vp5MPe52Vsz3CWhkdybUt0bflIGFbQ1wIBBuCLgjUEc1GeFr2uZI1r2OBa9jgHNc07wQdCFqM2EVOGHrcLDp6HMXVGGOeXOYzi+icT2SP2Z7J1tlKDcVzfaPZ6owqd+LYIzNG45sTwwaRVEY3yxAeTINdw9l9Wu3zCMUhq4GVFO/PE8GxsQWuBsWOadWuBuCDqCFmIPM2cx2nr6WOqpX54ZBx0cx43xvHBw/7pYr01zHHoHYBiHjOnB8TVkrWYtTtbcU07jZtVGBuBJ1HeRrmbl6XFI17WvYQ5jmhzXNN2uaRcEHiEHPelbYmSpazE8OvHi9HZ7DHo6ojbrk73jhz1ad4t7PRttnHi1E2XstqosrKyIehLbR7R6jrEj7xwW2Lje2lK/AMYixqlafF9ZJ1WJQtHZa92rnAd9i4fvNcNzrIOyIrVLUMljZLE4PikY2SN7Tdr43C4cDxBBCIOa9N2NSmKmwej1q8SlaxwBsW0+YCx5Bzra7srH3W97L4HHQUVPRw+RDEGl1rGSTe6Q95cSfvXNdg2+NdpcRxZ3apqP+60V9Rm1YHNP2RIf90LryAuf9J1dLUyUuBUji2fECXVkg16jDG3zuPLNYgcDlI4hb+9wAJJAABJJ0AA4rnnRdGa2oxDHZdTWVDqehuPIw+F2UW5Zi0X72X4oN6wvD4qaCKngbkhhjbHG3k1otqeJ5nislzgASSAALknQADiVVarts51Q6mwqMkGuc81jm6FmGRWM2vAvLmMHvDyQY2DweNalmJTg+AQSO8UQOBDZHAlpxCRp3k69XfyW9re643NQhiaxrWMAaxrQ1jWizWtAsABwFlNARedtEakUdSaHL4YIHmmzjM0ygXAtzPC+l7Lxejba4YrQNmdZtVE7qayMC2WYDygD6LhYj7xwQbWiIgIiICIiAiLVekXbKLCKJ0zrOqZLspIT/AJktt5trkboT9w3kINqReTspNWPoad+ItYytfHmnZGC1rSXEtbYnR2XLfvuvWQadj0JwyoditOD4HIR45p2i4y7hXsaNz2enbym672rb43hwDmkFrgC0g3BadxB5JIwOaWuAc1wIcCLgtO8EcQtX2LJppKrCXkkUZZJQlxJLsMmv1Tbk3ORzZGexjUGxYhRR1EMkEzQ+GWN0cjTucxwsQtG6NKuWkmqsBqnF0tEetoJHb58Meeyb82kgHlew8ldBXPOlOE0ktBjsQ7dDUMhrLDzmHTOyuB52LtOReTwQdDXm7SYLFX0c9HOP0c0RZe1yx+9sg72uAI9i9CN4c0OaQWuALSNQQdxCkg5b0I4xKxlVglYbVeHSvEYJvmp85BDb6lrXbj6sjLIsPpCb4r2iw3GG9mnqj4LXHc3cGl7j9hzSPcog6hhOD01Ix0dJDHAx8rpXtjblDpHb3H4D4LOREGLilE2op56d5c1k8EkL3MOV7WvaWktPA2Kt4FhUdHSwUkN+qgibGwutmcAPKdYAXJuTpvKzkQFhNwuIVbqyxNQ6mZTXJuGwte59mjhcu155W8lmogIiIC4ztC87PbQsr2gjCsUJbWNAOWOa/adYcQSHjmHSALsy0Ppwp2PwCrc9gc6J9PJETvZIZ2MzDkcr3D2EoN6Y8EBzSC0gEEG4IO4gqS0PoSrpJsCpTK4uMbpYWE7xEx5DW/cLAdwC3xAREQEREGFjGKQ0lPLVVLwyCFhfI48uAA4kmwA4khcl2CoZsfxV+OV7SKKmkLMNgd5GZpuD35d5PF55Nssb+0PXyuqMOoc5bTSfpZGt0zyGTICfYL29pXZcJw6Klp4qanaGQQxtjjaODRxJ4k7yeJJQZaIiAsN2GRGqbV5f7wynfTh4JF4Xva8tI3HVotyueazEQFh4xhkVXTTUs4JhnidHIAbHK4bweBHD2LMRBjYbRMp4IaePN1cMMcMeY5nZGNDRc8TYLJREGJiWGU9S1rKmGOZjJGysbKwPDZW7ngHcdT8SqLMRAREQEREBERAREQFo/TX/AIer/ZTf8qJbwtH6a/8AD1f7Kb/lRIMPoF/UMP8AqKj+ouiLnfQL+oYf9RUf1F0RAREQEREHBv7QP61wv3I/rrvK4N/aB/WuF+5H9dd5QEREBERAREQEREBERAREQEREBERAXhY9iksUjWRkAZA4m1ySSRbX2L3Vqu1Pn2+5b8zkFvx1Vet+AfRefjpfXU0lLVAvp5cnWNAyE5Xhw7TdRq0LKVQrBhbOxGgp201IDHA1znNaRnIc43OrtV6njip5/gH0VoKQSC543qef4B9FXxvU8/wD6K2FIJBPxtU8/wAA+ir41qef4B9FEKoSDwNo9n4cRminrI3SSwtyxEOdHlGbNubYHVbF40qOf4B9FQKQViHjOo5/gH0V2mxSbrGBxBBc0EFoGhNlbVoeeZ9tn5hSK2lERQEREBERAREQEREBERAREQFqu1Pn2+5b8zltS1bajz7fct+ZyDCUgoKQVEwo9b3E624fVArWaxPtKC+JD6p+I+qkHH1T8R9VZa9XGvQXQT6p+I+qmL+qfiPqoNerjXqoNKkFBqkEEwrbfPM+2z8wphRZ51n22fmEG0IiLKiIiAiIgIiICIiAiIgIiIC1fafz7fct+Zy2havtP59vuW/M5B54VQoBSComFYkac2gNleCqEFlrXcirjWu5FXApBBFrXcirjWu5FUCkFUXDvKqFAKQQSCR+dZ9tn5hUCrH5xn22/mg2hFBj1NZUREQEREBERAREQEREBERAWsbTefb7lvzOWzrWdpfPN9yPmcg8oKQUAqhUTCkFWEm5s3NorpJ9QILYVQqk/uqJKCYUgrJtzKibesfigyQpBY0Vr6PJPK6yAURMKsflt+0381EKTN49o/NUe9G9ZLHLzonLLicsqyEREBERAREQEREBERAREQFrW0vnm+6HzOWyrWtpPPN90Pmcg8YKQUApBUXod/lZdN/PuV3/AHPzVmE6ns5tN3LvV24/Zn4n6IH8Sp96XHqn4qlxy/mgX7lS59UJ96p/EglGTfybd6vBWI9/l37leCCYVxm8e1WgrsaqPQicsyIrAiKzYisqzWHRSUI1NAREQEREBERAREQEREBa3tH55vuh8zlsi1zaPzzfdD5nIPCCqFAKQQZFPe5s4N03k2v3K8c37RvxCxoi30gSOFtNVczx+q74qi4b+sPiFE35j4qOZnI/FLjvQVKiT+6qqljz/kgqwi/kkd6vBWWg31OnsV0IJhXot33rHCyYN33qozIlmQrFiCzIgsqyolcUWBSQEREBERAREQEREBERAWu7Redb7ofM5bEte2h8633Q+ZyDXQpBXPBjzCqKZ3MIIBVCuCmdzCqKY8wqIBSCmKY8wpCmPMILYUgpinPMKQpzzCCAVQpinPMKQpzzCCAWXTbh7VZFOeYWRTstYH1v/qqPQiasyJqtRsWVG1ZVMKqIgIiICIiAiIgIiICIiArM9KyS2dodbdzV5EGJ4th/Zj4n6p4th9QfE/VZaIMF+HReoPifqrLqFnqj+a9RW3MQeU6kbyVs045L03Rq06JB5xgHJU6lZ5iVOqQYYhU2wjksoRKbYkGO2nHJXo6Zt721V9kavNYgpGxXURAREQEREBERAREQEREBERAREQEREBERBQhRLFNEFoxKnVK8iC0I1IMU0QUAVURAREQEREBERAREQ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AutoShape 4" descr="data:image/jpeg;base64,/9j/4AAQSkZJRgABAQAAAQABAAD/2wCEAAkGBxAQDg8PDhAQEA0QDA8PDRAQEBYPDw8NFBEXGBgRFRUaHCghGBolHBUULTEtJiktLi4uGB81ODMsOCgtLiwBCgoKDg0MFAwMFCwZFBwrKysrKysrLDcrKysrKywrKysrKywsKysrKysrKysrKysrKysrKysrLCsrKywrKywrK//AABEIAOkA2AMBIgACEQEDEQH/xAAbAAEAAQUBAAAAAAAAAAAAAAAAAgEDBAYHBf/EAEUQAAEDAgMEBAsEBwgDAAAAAAEAAgMEEQUSIQYxQVEHEyJhFBUyM0JScXORstFygaKxIzVTYoKhswgkNkN0g7TwkqPB/8QAFgEBAQEAAAAAAAAAAAAAAAAAAAEC/8QAFREBAQAAAAAAAAAAAAAAAAAAABH/2gAMAwEAAhEDEQA/AO4oiICIiAi8Pa3ayjwuDrqyTLcHqom2dNM4eixt9eGpsBfUhczz45tL5N8LwR3HXramM/AyX/hZr6RCDbNrOlbDqFxhjca2svlEFMQ4CS9sr5NwNxawu4clrgG1OMa3bg1C7hq2pcw/+zN/4DVbvsjsFh+GNHg0IdPazqmW0k552dbsjuaAFtCDwtjNnTh1IKZ1TNVv6x0j5ZiSS51rhoJOVum651J11XuoiAiIgIiICIiAiIg8LbPZlmJ0hpZJZoP0jJWSQuyuEjL2zD0m67uYB3gLnjsP2owbtU8zcYom6mOQF9QG8bNJz35BrnexdgRBz7ZbpaoKt/UVQdh9YDldFU9mPP6okIAB7nBpXQAb6jdwWvbWbFUGJsIq4AZMtmTx2ZUR8rPtrbk647lzl1LjezV3QE4pgjbkxuv1tPGOW8xgDi27NCSBdB2hFr2x22VHisPWUknbaB10D+zNCT6zeI7xcFbCgIiICIiAiIgLROkXpEjw61LSt8KxaWzYadgL+rc7yXSBupJuLNGp03A3UOkzbt1CI6Ggb1+L1VmwRtGfqQ7QSObxcfRB9p0FjXo26PhQB1ZWu8Ixee75pnnrOqLt7GOO8m5u7j7N4eTsf0ZySzDE9oZDV17wHNp32dDDxAeB2XEeqOyNd+8dSAVVhYxisFHA+oqpWwwRi73u/IDe4ngBqeCDNWobR9IdHSy+DQCSvxAkhtJRt62QO/fcNGd+8jkvBE+J7QeZdJheBO3Sjs19czm39nGf+5gSBuuzey9Fh0XV0UDIgQA99s0sluL3nV35DhZB42zUmOVFS2or20tDQhr7UTP09S+7eyXy3s0g2OneC0b1uKIgIiICIiAiIgIiINP2kjxyGpdU4dJTVdIWtvh8zRDI2w1MUw3km57RsL7ireA9I9LNN4JXRyYZiGgNPV9hryTb9HKbNeCd24ngCt0Xl7QbPUlfEYa2BkzNcuYdthPFjxq0+woPURcxezEtnhma6XFMCZ5THWdiFFGPSB0D2D4C3ogXW/4HjNPW07KmklbLC8aObvB4tcN7XDiDqg5/tr0ZO604lgTzR4mwmQxsdkhnPEDgxx5eS7iBcleh0e9Iza55oa9ngmLxXbJC8FjZi0algO53Et38RcXtv60XpJ6P2YkwVFMRT4rBZ1PUNJYXlurWPcNd40dvafgg3pFzzox27kq3SYbibepxilu14cA3wlrd7wN2ccQNCDmGlw3oaAiIgLV+kTbGLCaJ07rOqH3jpIj/AJk1t5/dbvP3DeQtknmbGx0kjg2NjHPe5xs1rGi5cTwAAXHdk6d20WNS4tUA+K6CTqsPid5MkjTdpLeeoc7vLBqAg9zop2KkiLsXxMulxarBf+k8qnjfwtweRa/qizRbW/SkUXvDQXOIDQCXEmwAG8k8AgwcexmChppKqqeI4Y23cd5ceDGji4ncFouCYDPjU0eJ4wwsomnPhmGO8hrPRnnHpOI4H8tFawqE7Q4h4dMD4joJnNw6FwsytqW6OqXg+UwHd8PXB6egoBbQbuCqVh4ticNJBJUVMgigjbd73e2wAA1JJIAA1JIAWsxYdU4sBLXiWkw12sWHB2SeoYdzq1w1AI/y2nj2idyDLqtso3PfDhsEmJVDCWv6ghtLE8ejLUu7DT3DM7uWx0znmNhla1kpY0yMa7O1r7ata4gZgDfWwvyCpS00cUbYoWMjiY0NYyNoYxrRwDRoArqAiIgIiICIiArdQXhjzEGulyO6sPcWsL7aBzgCQL21APsVxEGrRbYiFzY8Vp5MPe52Vsz3CWhkdybUt0bflIGFbQ1wIBBuCLgjUEc1GeFr2uZI1r2OBa9jgHNc07wQdCFqM2EVOGHrcLDp6HMXVGGOeXOYzi+icT2SP2Z7J1tlKDcVzfaPZ6owqd+LYIzNG45sTwwaRVEY3yxAeTINdw9l9Wu3zCMUhq4GVFO/PE8GxsQWuBsWOadWuBuCDqCFmIPM2cx2nr6WOqpX54ZBx0cx43xvHBw/7pYr01zHHoHYBiHjOnB8TVkrWYtTtbcU07jZtVGBuBJ1HeRrmbl6XFI17WvYQ5jmhzXNN2uaRcEHiEHPelbYmSpazE8OvHi9HZ7DHo6ojbrk73jhz1ad4t7PRttnHi1E2XstqosrKyIehLbR7R6jrEj7xwW2Lje2lK/AMYixqlafF9ZJ1WJQtHZa92rnAd9i4fvNcNzrIOyIrVLUMljZLE4PikY2SN7Tdr43C4cDxBBCIOa9N2NSmKmwej1q8SlaxwBsW0+YCx5Bzra7srH3W97L4HHQUVPRw+RDEGl1rGSTe6Q95cSfvXNdg2+NdpcRxZ3apqP+60V9Rm1YHNP2RIf90LryAuf9J1dLUyUuBUji2fECXVkg16jDG3zuPLNYgcDlI4hb+9wAJJAABJJ0AA4rnnRdGa2oxDHZdTWVDqehuPIw+F2UW5Zi0X72X4oN6wvD4qaCKngbkhhjbHG3k1otqeJ5nislzgASSAALknQADiVVarts51Q6mwqMkGuc81jm6FmGRWM2vAvLmMHvDyQY2DweNalmJTg+AQSO8UQOBDZHAlpxCRp3k69XfyW9re643NQhiaxrWMAaxrQ1jWizWtAsABwFlNARedtEakUdSaHL4YIHmmzjM0ygXAtzPC+l7Lxejba4YrQNmdZtVE7qayMC2WYDygD6LhYj7xwQbWiIgIiICIiAiLVekXbKLCKJ0zrOqZLspIT/AJktt5trkboT9w3kINqReTspNWPoad+ItYytfHmnZGC1rSXEtbYnR2XLfvuvWQadj0JwyoditOD4HIR45p2i4y7hXsaNz2enbym672rb43hwDmkFrgC0g3BadxB5JIwOaWuAc1wIcCLgtO8EcQtX2LJppKrCXkkUZZJQlxJLsMmv1Tbk3ORzZGexjUGxYhRR1EMkEzQ+GWN0cjTucxwsQtG6NKuWkmqsBqnF0tEetoJHb58Meeyb82kgHlew8ldBXPOlOE0ktBjsQ7dDUMhrLDzmHTOyuB52LtOReTwQdDXm7SYLFX0c9HOP0c0RZe1yx+9sg72uAI9i9CN4c0OaQWuALSNQQdxCkg5b0I4xKxlVglYbVeHSvEYJvmp85BDb6lrXbj6sjLIsPpCb4r2iw3GG9mnqj4LXHc3cGl7j9hzSPcog6hhOD01Ix0dJDHAx8rpXtjblDpHb3H4D4LOREGLilE2op56d5c1k8EkL3MOV7WvaWktPA2Kt4FhUdHSwUkN+qgibGwutmcAPKdYAXJuTpvKzkQFhNwuIVbqyxNQ6mZTXJuGwte59mjhcu155W8lmogIiIC4ztC87PbQsr2gjCsUJbWNAOWOa/adYcQSHjmHSALsy0Ppwp2PwCrc9gc6J9PJETvZIZ2MzDkcr3D2EoN6Y8EBzSC0gEEG4IO4gqS0PoSrpJsCpTK4uMbpYWE7xEx5DW/cLAdwC3xAREQEREGFjGKQ0lPLVVLwyCFhfI48uAA4kmwA4khcl2CoZsfxV+OV7SKKmkLMNgd5GZpuD35d5PF55Nssb+0PXyuqMOoc5bTSfpZGt0zyGTICfYL29pXZcJw6Klp4qanaGQQxtjjaODRxJ4k7yeJJQZaIiAsN2GRGqbV5f7wynfTh4JF4Xva8tI3HVotyueazEQFh4xhkVXTTUs4JhnidHIAbHK4bweBHD2LMRBjYbRMp4IaePN1cMMcMeY5nZGNDRc8TYLJREGJiWGU9S1rKmGOZjJGysbKwPDZW7ngHcdT8SqLMRAREQEREBERAREQFo/TX/AIer/ZTf8qJbwtH6a/8AD1f7Kb/lRIMPoF/UMP8AqKj+ouiLnfQL+oYf9RUf1F0RAREQEREHBv7QP61wv3I/rrvK4N/aB/WuF+5H9dd5QEREBERAREQEREBERAREQEREBERAXhY9iksUjWRkAZA4m1ySSRbX2L3Vqu1Pn2+5b8zkFvx1Vet+AfRefjpfXU0lLVAvp5cnWNAyE5Xhw7TdRq0LKVQrBhbOxGgp201IDHA1znNaRnIc43OrtV6njip5/gH0VoKQSC543qef4B9FXxvU8/wD6K2FIJBPxtU8/wAA+ir41qef4B9FEKoSDwNo9n4cRminrI3SSwtyxEOdHlGbNubYHVbF40qOf4B9FQKQViHjOo5/gH0V2mxSbrGBxBBc0EFoGhNlbVoeeZ9tn5hSK2lERQEREBERAREQEREBERAREQFqu1Pn2+5b8zltS1bajz7fct+ZyDCUgoKQVEwo9b3E624fVArWaxPtKC+JD6p+I+qkHH1T8R9VZa9XGvQXQT6p+I+qmL+qfiPqoNerjXqoNKkFBqkEEwrbfPM+2z8wphRZ51n22fmEG0IiLKiIiAiIgIiICIiAiIgIiIC1fafz7fct+Zy2havtP59vuW/M5B54VQoBSComFYkac2gNleCqEFlrXcirjWu5FXApBBFrXcirjWu5FUCkFUXDvKqFAKQQSCR+dZ9tn5hUCrH5xn22/mg2hFBj1NZUREQEREBERAREQEREBERAWsbTefb7lvzOWzrWdpfPN9yPmcg8oKQUAqhUTCkFWEm5s3NorpJ9QILYVQqk/uqJKCYUgrJtzKibesfigyQpBY0Vr6PJPK6yAURMKsflt+0381EKTN49o/NUe9G9ZLHLzonLLicsqyEREBERAREQEREBERAREQFrW0vnm+6HzOWyrWtpPPN90Pmcg8YKQUApBUXod/lZdN/PuV3/AHPzVmE6ns5tN3LvV24/Zn4n6IH8Sp96XHqn4qlxy/mgX7lS59UJ96p/EglGTfybd6vBWI9/l37leCCYVxm8e1WgrsaqPQicsyIrAiKzYisqzWHRSUI1NAREQEREBERAREQEREBa3tH55vuh8zlsi1zaPzzfdD5nIPCCqFAKQQZFPe5s4N03k2v3K8c37RvxCxoi30gSOFtNVczx+q74qi4b+sPiFE35j4qOZnI/FLjvQVKiT+6qqljz/kgqwi/kkd6vBWWg31OnsV0IJhXot33rHCyYN33qozIlmQrFiCzIgsqyolcUWBSQEREBERAREQEREBERAWu7Redb7ofM5bEte2h8633Q+ZyDXQpBXPBjzCqKZ3MIIBVCuCmdzCqKY8wqIBSCmKY8wpCmPMILYUgpinPMKQpzzCCAVQpinPMKQpzzCCAWXTbh7VZFOeYWRTstYH1v/qqPQiasyJqtRsWVG1ZVMKqIgIiICIiAiIgIiICIiArM9KyS2dodbdzV5EGJ4th/Zj4n6p4th9QfE/VZaIMF+HReoPifqrLqFnqj+a9RW3MQeU6kbyVs045L03Rq06JB5xgHJU6lZ5iVOqQYYhU2wjksoRKbYkGO2nHJXo6Zt721V9kavNYgpGxXURAREQEREBERAREQEREBERAREQEREBERBQhRLFNEFoxKnVK8iC0I1IMU0QUAVURAREQEREBERAREQ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2" name="AutoShape 6" descr="data:image/jpeg;base64,/9j/4AAQSkZJRgABAQAAAQABAAD/2wCEAAkGBxAQDg8PDhAQEA0QDA8PDRAQEBYPDw8NFBEXGBgRFRUaHCghGBolHBUULTEtJiktLi4uGB81ODMsOCgtLiwBCgoKDg0MFAwMFCwZFBwrKysrKysrLDcrKysrKywrKysrKywsKysrKysrKysrKysrKysrKysrLCsrKywrKywrK//AABEIAOkA2AMBIgACEQEDEQH/xAAbAAEAAQUBAAAAAAAAAAAAAAAAAgEDBAYHBf/EAEUQAAEDAgMEBAsEBwgDAAAAAAEAAgMEEQUSIQYxQVEHEyJhFBUyM0JScXORstFygaKxIzVTYoKhswgkNkN0g7TwkqPB/8QAFgEBAQEAAAAAAAAAAAAAAAAAAAEC/8QAFREBAQAAAAAAAAAAAAAAAAAAABH/2gAMAwEAAhEDEQA/AO4oiICIiAi8Pa3ayjwuDrqyTLcHqom2dNM4eixt9eGpsBfUhczz45tL5N8LwR3HXramM/AyX/hZr6RCDbNrOlbDqFxhjca2svlEFMQ4CS9sr5NwNxawu4clrgG1OMa3bg1C7hq2pcw/+zN/4DVbvsjsFh+GNHg0IdPazqmW0k552dbsjuaAFtCDwtjNnTh1IKZ1TNVv6x0j5ZiSS51rhoJOVum651J11XuoiAiIgIiICIiAiIg8LbPZlmJ0hpZJZoP0jJWSQuyuEjL2zD0m67uYB3gLnjsP2owbtU8zcYom6mOQF9QG8bNJz35BrnexdgRBz7ZbpaoKt/UVQdh9YDldFU9mPP6okIAB7nBpXQAb6jdwWvbWbFUGJsIq4AZMtmTx2ZUR8rPtrbk647lzl1LjezV3QE4pgjbkxuv1tPGOW8xgDi27NCSBdB2hFr2x22VHisPWUknbaB10D+zNCT6zeI7xcFbCgIiICIiAiIgLROkXpEjw61LSt8KxaWzYadgL+rc7yXSBupJuLNGp03A3UOkzbt1CI6Ggb1+L1VmwRtGfqQ7QSObxcfRB9p0FjXo26PhQB1ZWu8Ixee75pnnrOqLt7GOO8m5u7j7N4eTsf0ZySzDE9oZDV17wHNp32dDDxAeB2XEeqOyNd+8dSAVVhYxisFHA+oqpWwwRi73u/IDe4ngBqeCDNWobR9IdHSy+DQCSvxAkhtJRt62QO/fcNGd+8jkvBE+J7QeZdJheBO3Sjs19czm39nGf+5gSBuuzey9Fh0XV0UDIgQA99s0sluL3nV35DhZB42zUmOVFS2or20tDQhr7UTP09S+7eyXy3s0g2OneC0b1uKIgIiICIiAiIgIiINP2kjxyGpdU4dJTVdIWtvh8zRDI2w1MUw3km57RsL7ireA9I9LNN4JXRyYZiGgNPV9hryTb9HKbNeCd24ngCt0Xl7QbPUlfEYa2BkzNcuYdthPFjxq0+woPURcxezEtnhma6XFMCZ5THWdiFFGPSB0D2D4C3ogXW/4HjNPW07KmklbLC8aObvB4tcN7XDiDqg5/tr0ZO604lgTzR4mwmQxsdkhnPEDgxx5eS7iBcleh0e9Iza55oa9ngmLxXbJC8FjZi0algO53Et38RcXtv60XpJ6P2YkwVFMRT4rBZ1PUNJYXlurWPcNd40dvafgg3pFzzox27kq3SYbibepxilu14cA3wlrd7wN2ccQNCDmGlw3oaAiIgLV+kTbGLCaJ07rOqH3jpIj/AJk1t5/dbvP3DeQtknmbGx0kjg2NjHPe5xs1rGi5cTwAAXHdk6d20WNS4tUA+K6CTqsPid5MkjTdpLeeoc7vLBqAg9zop2KkiLsXxMulxarBf+k8qnjfwtweRa/qizRbW/SkUXvDQXOIDQCXEmwAG8k8AgwcexmChppKqqeI4Y23cd5ceDGji4ncFouCYDPjU0eJ4wwsomnPhmGO8hrPRnnHpOI4H8tFawqE7Q4h4dMD4joJnNw6FwsytqW6OqXg+UwHd8PXB6egoBbQbuCqVh4ticNJBJUVMgigjbd73e2wAA1JJIAA1JIAWsxYdU4sBLXiWkw12sWHB2SeoYdzq1w1AI/y2nj2idyDLqtso3PfDhsEmJVDCWv6ghtLE8ejLUu7DT3DM7uWx0znmNhla1kpY0yMa7O1r7ata4gZgDfWwvyCpS00cUbYoWMjiY0NYyNoYxrRwDRoArqAiIgIiICIiArdQXhjzEGulyO6sPcWsL7aBzgCQL21APsVxEGrRbYiFzY8Vp5MPe52Vsz3CWhkdybUt0bflIGFbQ1wIBBuCLgjUEc1GeFr2uZI1r2OBa9jgHNc07wQdCFqM2EVOGHrcLDp6HMXVGGOeXOYzi+icT2SP2Z7J1tlKDcVzfaPZ6owqd+LYIzNG45sTwwaRVEY3yxAeTINdw9l9Wu3zCMUhq4GVFO/PE8GxsQWuBsWOadWuBuCDqCFmIPM2cx2nr6WOqpX54ZBx0cx43xvHBw/7pYr01zHHoHYBiHjOnB8TVkrWYtTtbcU07jZtVGBuBJ1HeRrmbl6XFI17WvYQ5jmhzXNN2uaRcEHiEHPelbYmSpazE8OvHi9HZ7DHo6ojbrk73jhz1ad4t7PRttnHi1E2XstqosrKyIehLbR7R6jrEj7xwW2Lje2lK/AMYixqlafF9ZJ1WJQtHZa92rnAd9i4fvNcNzrIOyIrVLUMljZLE4PikY2SN7Tdr43C4cDxBBCIOa9N2NSmKmwej1q8SlaxwBsW0+YCx5Bzra7srH3W97L4HHQUVPRw+RDEGl1rGSTe6Q95cSfvXNdg2+NdpcRxZ3apqP+60V9Rm1YHNP2RIf90LryAuf9J1dLUyUuBUji2fECXVkg16jDG3zuPLNYgcDlI4hb+9wAJJAABJJ0AA4rnnRdGa2oxDHZdTWVDqehuPIw+F2UW5Zi0X72X4oN6wvD4qaCKngbkhhjbHG3k1otqeJ5nislzgASSAALknQADiVVarts51Q6mwqMkGuc81jm6FmGRWM2vAvLmMHvDyQY2DweNalmJTg+AQSO8UQOBDZHAlpxCRp3k69XfyW9re643NQhiaxrWMAaxrQ1jWizWtAsABwFlNARedtEakUdSaHL4YIHmmzjM0ygXAtzPC+l7Lxejba4YrQNmdZtVE7qayMC2WYDygD6LhYj7xwQbWiIgIiICIiAiLVekXbKLCKJ0zrOqZLspIT/AJktt5trkboT9w3kINqReTspNWPoad+ItYytfHmnZGC1rSXEtbYnR2XLfvuvWQadj0JwyoditOD4HIR45p2i4y7hXsaNz2enbym672rb43hwDmkFrgC0g3BadxB5JIwOaWuAc1wIcCLgtO8EcQtX2LJppKrCXkkUZZJQlxJLsMmv1Tbk3ORzZGexjUGxYhRR1EMkEzQ+GWN0cjTucxwsQtG6NKuWkmqsBqnF0tEetoJHb58Meeyb82kgHlew8ldBXPOlOE0ktBjsQ7dDUMhrLDzmHTOyuB52LtOReTwQdDXm7SYLFX0c9HOP0c0RZe1yx+9sg72uAI9i9CN4c0OaQWuALSNQQdxCkg5b0I4xKxlVglYbVeHSvEYJvmp85BDb6lrXbj6sjLIsPpCb4r2iw3GG9mnqj4LXHc3cGl7j9hzSPcog6hhOD01Ix0dJDHAx8rpXtjblDpHb3H4D4LOREGLilE2op56d5c1k8EkL3MOV7WvaWktPA2Kt4FhUdHSwUkN+qgibGwutmcAPKdYAXJuTpvKzkQFhNwuIVbqyxNQ6mZTXJuGwte59mjhcu155W8lmogIiIC4ztC87PbQsr2gjCsUJbWNAOWOa/adYcQSHjmHSALsy0Ppwp2PwCrc9gc6J9PJETvZIZ2MzDkcr3D2EoN6Y8EBzSC0gEEG4IO4gqS0PoSrpJsCpTK4uMbpYWE7xEx5DW/cLAdwC3xAREQEREGFjGKQ0lPLVVLwyCFhfI48uAA4kmwA4khcl2CoZsfxV+OV7SKKmkLMNgd5GZpuD35d5PF55Nssb+0PXyuqMOoc5bTSfpZGt0zyGTICfYL29pXZcJw6Klp4qanaGQQxtjjaODRxJ4k7yeJJQZaIiAsN2GRGqbV5f7wynfTh4JF4Xva8tI3HVotyueazEQFh4xhkVXTTUs4JhnidHIAbHK4bweBHD2LMRBjYbRMp4IaePN1cMMcMeY5nZGNDRc8TYLJREGJiWGU9S1rKmGOZjJGysbKwPDZW7ngHcdT8SqLMRAREQEREBERAREQFo/TX/AIer/ZTf8qJbwtH6a/8AD1f7Kb/lRIMPoF/UMP8AqKj+ouiLnfQL+oYf9RUf1F0RAREQEREHBv7QP61wv3I/rrvK4N/aB/WuF+5H9dd5QEREBERAREQEREBERAREQEREBERAXhY9iksUjWRkAZA4m1ySSRbX2L3Vqu1Pn2+5b8zkFvx1Vet+AfRefjpfXU0lLVAvp5cnWNAyE5Xhw7TdRq0LKVQrBhbOxGgp201IDHA1znNaRnIc43OrtV6njip5/gH0VoKQSC543qef4B9FXxvU8/wD6K2FIJBPxtU8/wAA+ir41qef4B9FEKoSDwNo9n4cRminrI3SSwtyxEOdHlGbNubYHVbF40qOf4B9FQKQViHjOo5/gH0V2mxSbrGBxBBc0EFoGhNlbVoeeZ9tn5hSK2lERQEREBERAREQEREBERAREQFqu1Pn2+5b8zltS1bajz7fct+ZyDCUgoKQVEwo9b3E624fVArWaxPtKC+JD6p+I+qkHH1T8R9VZa9XGvQXQT6p+I+qmL+qfiPqoNerjXqoNKkFBqkEEwrbfPM+2z8wphRZ51n22fmEG0IiLKiIiAiIgIiICIiAiIgIiIC1fafz7fct+Zy2havtP59vuW/M5B54VQoBSComFYkac2gNleCqEFlrXcirjWu5FXApBBFrXcirjWu5FUCkFUXDvKqFAKQQSCR+dZ9tn5hUCrH5xn22/mg2hFBj1NZUREQEREBERAREQEREBERAWsbTefb7lvzOWzrWdpfPN9yPmcg8oKQUAqhUTCkFWEm5s3NorpJ9QILYVQqk/uqJKCYUgrJtzKibesfigyQpBY0Vr6PJPK6yAURMKsflt+0381EKTN49o/NUe9G9ZLHLzonLLicsqyEREBERAREQEREBERAREQFrW0vnm+6HzOWyrWtpPPN90Pmcg8YKQUApBUXod/lZdN/PuV3/AHPzVmE6ns5tN3LvV24/Zn4n6IH8Sp96XHqn4qlxy/mgX7lS59UJ96p/EglGTfybd6vBWI9/l37leCCYVxm8e1WgrsaqPQicsyIrAiKzYisqzWHRSUI1NAREQEREBERAREQEREBa3tH55vuh8zlsi1zaPzzfdD5nIPCCqFAKQQZFPe5s4N03k2v3K8c37RvxCxoi30gSOFtNVczx+q74qi4b+sPiFE35j4qOZnI/FLjvQVKiT+6qqljz/kgqwi/kkd6vBWWg31OnsV0IJhXot33rHCyYN33qozIlmQrFiCzIgsqyolcUWBSQEREBERAREQEREBERAWu7Redb7ofM5bEte2h8633Q+ZyDXQpBXPBjzCqKZ3MIIBVCuCmdzCqKY8wqIBSCmKY8wpCmPMILYUgpinPMKQpzzCCAVQpinPMKQpzzCCAWXTbh7VZFOeYWRTstYH1v/qqPQiasyJqtRsWVG1ZVMKqIgIiICIiAiIgIiICIiArM9KyS2dodbdzV5EGJ4th/Zj4n6p4th9QfE/VZaIMF+HReoPifqrLqFnqj+a9RW3MQeU6kbyVs045L03Rq06JB5xgHJU6lZ5iVOqQYYhU2wjksoRKbYkGO2nHJXo6Zt721V9kavNYgpGxXURAREQEREBERAREQEREBERAREQEREBERBQhRLFNEFoxKnVK8iC0I1IMU0QUAVURAREQEREBERAREQ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4824" name="Picture 8" descr="Access Point clip art - vector clip art online, royalty free ..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714620"/>
            <a:ext cx="1214446" cy="131125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714876" y="5929330"/>
            <a:ext cx="4429124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  </a:t>
            </a:r>
            <a:r>
              <a:rPr lang="ko-KR" altLang="en-US" sz="2800" dirty="0" smtClean="0">
                <a:solidFill>
                  <a:schemeClr val="bg1"/>
                </a:solidFill>
              </a:rPr>
              <a:t>원거리 </a:t>
            </a:r>
            <a:r>
              <a:rPr lang="en-US" altLang="ko-KR" sz="2800" dirty="0" smtClean="0">
                <a:solidFill>
                  <a:schemeClr val="bg1"/>
                </a:solidFill>
              </a:rPr>
              <a:t>AP </a:t>
            </a:r>
            <a:r>
              <a:rPr lang="ko-KR" altLang="en-US" sz="2800" dirty="0" smtClean="0">
                <a:solidFill>
                  <a:schemeClr val="bg1"/>
                </a:solidFill>
              </a:rPr>
              <a:t>취약점 공격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4000496" y="3214686"/>
            <a:ext cx="2143140" cy="642942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39552" y="548680"/>
            <a:ext cx="5175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쿼드콥터를</a:t>
            </a:r>
            <a:r>
              <a:rPr lang="ko-KR" altLang="en-US" sz="3600" dirty="0" smtClean="0">
                <a:solidFill>
                  <a:srgbClr val="00A0A5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만드는 목적</a:t>
            </a:r>
            <a:endParaRPr lang="ko-KR" altLang="en-US" sz="3600" dirty="0">
              <a:solidFill>
                <a:srgbClr val="00A0A5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2052" name="AutoShape 4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6" name="AutoShape 8" descr="data:image/jpeg;base64,/9j/4AAQSkZJRgABAQAAAQABAAD/2wCEAAkGBhQSERQUExQWFBQWFxcYFxgYGBcUGRYXGBUVFxcUHBcXGyYfHBkjGhcUHy8gIycpLCwsFx4xNTAqNSYrLCkBCQoKDgwOFw8PGiwcHBwsLCkpLCksKSwpLCwpLCwpLCwpKSwsKSwpKSksLCwsKSwpKSwsLCkpKSwsKSwsLCwsKf/AABEIALcBEwMBIgACEQEDEQH/xAAbAAACAgMBAAAAAAAAAAAAAAADBAIFAAEGB//EAD4QAAEDAgMECAQFBAIBBQEAAAEAAhEDIQQSMQVBUWEGEyJxgZGh8DKxwdEHFEJS4SNygvFikjMVJFOiwhb/xAAYAQEBAQEBAAAAAAAAAAAAAAABAAIDBP/EACARAQEAAgMBAQADAQAAAAAAAAABAhESITFBUQNhcSL/2gAMAwEAAhEDEQA/ALBlJMNpTu+iHSR2MK5IRlMDeiNatNapNMLOykGrGngttv7sjU6PuFIMN4yiCNVMU7ovVqQLKd+aZp0oWm0wFNtFSEYpgcVujSJMNCsqOzwPiM8gtSWpXBhOgv3SjN2c87o77J+piWsG4dySqbW4CVvjJ6E27M4uHlKmNnt/d6JN2NqHQKBqVDvV/wAk/wDkW/uPoo/kODvMKpxG0ur+Ko2eEyfIXUKe3Kh+GlUf/jlHm6E9BbHBkfwhObyCzAbTcf8AyNDOAkuPjYJ+phs12/Fw4/yi4/iVz6fKyj1c/ZM1cO8atI8JUW4VztAfkFjRLlnJRyb/ACVk3ZZ3kDuuit2e0bz6BPGpUBqx7ZVucEzn5/wtHBs5+aeNCjMoRBV47ZzeLvT7IFTZPBwPfb7o4VKh7dyzInH7Ne39JI5X+SAGkclnuIu5sc0J5ThHuVFykr3g+Hd9UIjgB5J5zUCo26WVfUbfRYi1aVzMLFraCY1MU9UJlAnkm6VCIWG2Bk/6U2UlNtLgjUxxCEgNfsjtZPFEp00RrBwSgw1S6tEDOC2GKQY96ItClmIG9YGpjAuAeOcwmTtLFjW0228TvKq8ftcAE5g1vEmB/KPtnMW5WnKTvIn0XNv6LZzmqVXPPy7hoPBdLddIPEdJac9gGoeJ7LfLUpY7ZxNS1Nsf2t08TKusNsKizRkn/lf00T4aBGg5LO4nnHS7pRiME2l176OZ7szGuFRxhsS89TlEiYjMQZ5LquieK/M0BWdVfUdJa9rmim1rm2c0MZum4Li4wVyn407HdXpYV1NpdUFV9NrR+oPpl51tbqvVQ/DbC1aFNmEfPbBxFVsEGm2o1rWUjwJygkW1jcSrUs2non/qFFlhHcxpdH/QQERu1aRMEljpjttdTvwlwAlboloLmtdDGkNdoLwDBHcZAPEKbAHggQWiZ0NiRqd6EaGHDhBE/TxT2CpEeG9Vuz8KWOgT1R0nVvIcvkrmYFrBaxCb6qr8XtVrd8lLY3FlxytMDeUpToNFyCTxN1XJE9tYqrXZFJz6bmnMC0kTyMahVGG6V12O6vEgtcP1RE8yB8wurDkHFYJlVsPaHDnu7juRv9RZpquAcHSDoQ6QfVRDa24nz/lK9V+RBeS52GntQC51L/nA1ZxO7U2BKscNtOnULgJbGhdYPBAOZpm4vqJV2S352q3j80Sntxw+IfRNObzQn0RvEo5UGMPtdrt8FMvY14uJ5ix8wqSrgR+mxUaOKfSN9PRamW/Vo/X2blki49QkCLq6w2KDhI/0gY7CfqbbiB80XH7AqCJQ30/P3vTLme7oL2+Cwi7wZ1+SxSLx7lYraBptRmtQ20CLnzhHa7iPK6Gk2+4RmQFFrhCkGwpJtC20c1jW7xP0TNDBudFoHE2/2mdoNbEqwZgANTPdZL4Xa+HdUNOm5pcOROmoDjqe5bmNQTKTnWaJnfuCtsFs9rB2iC4+iDUxwGrgPFLv2xTH6lqYyBZVcODY34HeEk/Zbh8JzctD9kuNs0/3JqljwdHBNkqKYmk8C7T3xMJdkTBknyV6zFIodm0KzwO3KbX2T17aY0dSrUqrXftyPGaO9he3/JDwWGFOs97WGpVdAcGxZuaQHPcQ1gg83EaCy6Da2L6sCSXSQLbiTAnlxXl+0vxIoUcZ1FJlfEMALXtphrprAuc9zRYudqHHS3K+fuo1J1uurwOMca+IpudTp1QaVQ/FiAab2PaA0yyHZqZmxGnFWNavUp5CKgIc9jYNLibmBUEACe0ZjnMHjNp9I8M13XNe9mdrW5QQGOpNDntqZ2RBJdUFyLAHiqLbdCpiKTwaNdjc39J2Y5muOhPWPmCZFjERyVx+Rzy/lk19erPx7g8h2Rwb8Rpkkt0Ic+mbtbutm1BJAlWOHxuenO+PMcV5V0X2nUex9OrUPWAzUe5olrWghzjMNALZbmPZIuuzwW1GYHDUvzVUS4uF+zDHOc5rYdeACxgm+it2XVdbJZuLOoO6FDrOKzEOMNc27HAFpiJBEjuPIoLZ4rLBpvJSyStMpuIkNc6L2GvK8DzXIbdZi6xy1a35Gl/8dOow13Di6o2Q0nSGSBe7rLUib/FPpTVwODa6lAqVX9XJkw3I4uIgjtWAmbSvK+gzamJrvpYemGAU3VXNDnOzZS0ACd/agcyun6VdCzjBTbhzUcWSXOqVK9eSYAAdVflaLbgCr38NugdTZ7nvqPaXVAGuj9LRJyg8SYk8gtbkgD2TtWpRsCY3tNx5HRdZszbLa1hZ41bxHEclDbvR1tWalOz940DufJ3zXHVqb6bt7XNPcQUdZF6CTe6jVgjiEhsLawxDbgdY34h/+hyT9SmRx+a5oPDE03D9p9FdtE2O+yp6YJIEb1cZsrS47l1wvQqmy389EOuDuPndFzxrYRPmhVu/5rmi75n9PksRRHFYpAU2EhHAI4IDKUa3RBS3ae9ENDB8hHw2Cc7Sw3nQfyUfB7N3vHcPunn1QBwC6Y4fo2hRwrWR+o8T9lmIxrWDtGFVYvbRJy0xJS1PZ5cZqGeU/VauUngQ250lIpP6sQYgO4E2n1XEYCsWGRuXfbQ2cH0X0xAzDs/3CCL94C4ShSJqtpwQS8MPIkwR8/JUu07cbPbvc4+iap4CmB8IPfJWzS4eqlM6j/a5EDFMpgRkbPcFCngGlsxB4hxCnVIBv6odbF2gfRBaZj3UzZ2YcD91d4PGh4kWO8Lk303OdYW5JXb/AEobs2j1zu04yxlP97om53NGpP1IW8cqFd+LXSl2FPU0HvdXxDbsnN1TSQ0PYPibUcRDYMDtGJhcb0e6BYrD4jC1j1dnA1KbszSwyQaRteWEHMDHaOsX7Dod0Gq1GP2jjC4Y2s5r6cgTRbIg5TIzFsDKfhbAsZVvtzC/madMtqzVbkOaiS4RmGchgJyEjOA6ZBi9lj+TLh59dMJy9YeigBIbgKTGyBLK7xZoBHZOgLnVBAO4SL2rMRst1N7ziH0KFAkloqYovcNOyKfZY1upIBOltZVFj/wxoOJq1atWlmcGg1nUxmcfhbIa8vcedyrrZn4MMDS9rzL2lsuaQYdZ25pEiRIaDfVaxz5Y3vv/ABXCTIKl0zw2FoPfSqnHuDwC54ZhsOx7dHCmG5jc2dleTbtLjsficXj6ufrqtSvXmmG0ppNp0w67XNDiG0uyD2jJkGHSCvQj+BuFNUuNRzWENHV02taBGvadmmdJIm5uux2F0OwmEpdVRp9g6yS4uvMF0yRy0uRELcl9+rK46kis/DTozWwmCbTqv65riXBpuGtOjWz+mAD3k6aLocbs54b/AO3LGu4PBdPc6beIKsW11s1+S1pz284qYLa9aoW14oUWkS4VOsztgEhjWANGsZnaRoVe4fYFFrYaxrTHxRmI5yV1YxIWnBh3D5eqzcVtytGnlcA43u0xYcR75otSnGlvfNXtTZVJxmCDyJ3aaob9js/cR5FFxChDuI8dFHHYJlVvbbPPePFXx2Sz9x8lpuymDe4+Q+iONLi8Bsbq6zXtcQBM2uR+07oXS02Fx7N08cFTbfIT/cSR6mFX19u7mAAcrJ4/qO08O2mMzyJ4JSvjC/SzdyT7TzLllHNKretQI1+y6TOU9xQRScZEmDpePBPvE2ImPH08kGmBJtp70WCVyHg3zKxNihw08ViWSMzuVvs7AwA9wvuH1SWzMJndJ+FtyPkPfBXT3reOP0tVq4aCSVz+JxjqzoFm8bqWOxBquIFmjU/RHo02gQPCD7lWWRao0msECBGp4+Km6p5eS05w4/RSYfcfZcyK0eA8vkuM6Z4/8tXpuYM7qjXG7wAC0BrXGm0hz7uBuYEXldfm3yuF6cbFZUr0MXfO0Op74d+oHh2cz/8AsOC1j6FzsjpW2u4U8rm1cme92uggPykHUEtkEfqGquWvcQc1h6rzarivywp4m8UajXOi803f06gjf2XZu9oV9V/FDDVLYdhrHUZntpDvMyfMJyx7UdBWxY0kz74JjDYSBmLYHFxyj13LzLbX4kYgWbiMNhQRpRb+Zq+LhLPUFU+z+kAxFQhxr4upY/1qgptG4uaxmd8b8rZRxT13EdI8LS+KsDyYOsM94t5rldt9JMNjatENwr6zqVUBrnFxFN7i1vabTBAE5TDiNAkMNsSu8gvcKLd5ptyOLYuxhzEsBt2j29Rbd2fRTBtptikwNp0WyGtkAk/C3W7nO4qnvSdhlNTsNMNB7bt5OuRvpLt0wLyWr43oth3gjq2tN5ewmm+9z/UYQ6ZJMzqZVhh6WRobOguf3HVzu8mT4rVSqAuoKYDZFKgAGZ3Fsw6pUfWcJ1h1RxIHIRomKtcDUrh+mX4p0MHLQTUqftbeP7jo3xXlWN/EDGYx4BqGjTe7KAzWTYS487SI1WdyeHuvdtpdKaFAEvqNb3uAHqqCp+KmGJhlRrv7e16tlcIOgn5qi+m+2IZbNdxzRLTf9Lh9d4XM7S2N1GHAawmQZFy97iIuALNEyTbQDesZ561Ptaxx3u/j2bZ3Tf8AMNzUi17e+4kAiREixBvxT7NvVT+j1C8K6HitjcdTeX5BRa0uLJaOrY4RTt+4m44TwXslWraw8rKtsZXLNuu/VTdHIE/JMUdusJiYPkqXA492YDd75KzxddsdsAncCAfmmZ1aW1LFg6GUzSxS5VmGAuxxafTy1Caw21HNtUHjuTMpVp1VOqCi5QqejiJEi6doYlaCv23Xk9WOElVlPCgewmNqf+V3PKRblH0Swq+a529kOu+DDSb9yNT93QalK4nRNYY2WE06lO/yUcpIIPdI170yBOix45Ab1oEhiIsRJ5f6WI7qI9grFFPANimOd/sh7Tr5WGNTZFwrv6bO5K7TFgbWP0XW9QK9r+rAgF8kSABv1Jm0C+p+iI+vHZFuGvkhtdJ+1x6I1NkXuuJSp0STJiEUmOAHPRRNUAXt5g/JVuOqOdYaeSk2/GOe6G3HK/qqbphTcOonfn8+zu0nmuj2XSAHPuSHTCl1lJpFyx0+BsfXKmdVKjZdAdiQCC8C64oYmpjdrvwxM4YVy57cjXDJRdJ3TBc0D/JdxhXQ1p/aS49waVzv4QbML/zONdZ1R5Y0kbpz1DO8Elg/xK77k3Q74bKoBsU6NIAWgU2gRwAjRLNDRo3LbcAPGyarVToweVj3prAdHHvOaqTTZYxbM7lG4d68+rWldgtmvrvyt+DeTo3mefAexe7IdTeTSoAmjQf26liKtYfoB/VkMFx0Dg1omHAc70229UD6OzcAMlbE2LhrSpGz6xvMwHQTwMXhdjs3ZdPC0KdCi3LTptDWjkNSeJJkk7yV1xx0KZqVLTuXjXT/APF5vWuw1DMaYltSo05TOhaw+YzT3aSu76YbTdl6mmbu+I8Bw7yvNdo7CbDx1bZqCHQO0QLTI4T8kZZfFI83wuLc58kEib3GhM7wrqrj6RBGR5Mb8rRI0Mgk+ik/ZbKZytMgcfiPfZDxOE0DVzuMrczsdL0U6Y1aeObiKxmk/LTq3s1mgeATAymCeWbeu06R7AZhcRnYIZWJcHAkmZLnMzTpLiQOBtovOtj7Lc+xEDivWeis4vBPwVU/1qTZovO9okMd/iewf+JHFXvQJbOwgLy8NbLoBIABcBJEmL6nzKvaVMAXsvPti9O2sruw2JpnD1mvyQTmbnBjLmAEGeUHcV39Ku7Q62Vegk3DiZAieFyhPpOJm5jTlzRsTj6dNk1COQ3nuC57FdIHuP8ATljeZk/wqY2ra866PiIbHHQeKFiNsUQCM8nkC4eq5ktc83LnO8SU3h9iVX6MLRxNlrjr0LOj0maw9kEjgbfddJsbbArsLsuUgxEz6rnML0YaLudmcNw09+SsKNPqjLT3jSRy3JmWrpadLUph4jQjQ8P4VTUo5TDtfe9WFCrIBB1WbQpZm5hqNe5ayx32FS54J7uaPhjZJhpnhzBTdExr75rjCO1Rq8TPv2UVt+SG/etIEv5HzW1hasUA9mYoRkJvqExisPmaWrn2uO4yd24q1w21rAVPNbxu5pAilFov33UM4AvrzkK1LGVNCD80liNj1CbEOHD+Fm407KhhcJ9wl3Ue1efX6K2ZgXgfDKC/Z1X9LDfiQPmUaqAdigyw1SGLeKltTpB3ePBWlPYVT9TmN8ZITNLAUKXxOLjysrjatuU2hs09U5nbio0sJYMxaHNIkDjfuVr0P6LvpYVlGHUqbCYLozvBJcXETYkk8Fe0Np05y0w0HwB81ZUKea5dPcusnSBweAp0/gbLv3G5/hPtoTqi06YGimUhXN2RRZWdXbTaKr2hrngdohugJ5KGMrZWlycqOVJttxIDRv8Aoi3UTltpjVzvFUOPrZWkxc2A4DcFe7UAb8RsO+5HLl8+5Uj2modLcT9lx1a05JmxnudOs8uPNXmB6Ptbd11bMY1vMqD6srpMJ9Gw20mt+FoQ6uKcztNcWkaFpykeITtLZz3XiBxNvTUqz2fsZghxGZ//ACGncFcpPE4ZnSulQxYfWodbVcNXWeWOblzh5IObKIEmICtXdOWValCjTbUpuqvqf1axpk2+CmBTJsJiTvi+q4Dp/wBnH1mgZS2G8bfGCORBb8lr8PNn9btChazSXu5ZWm8/3R5hbuN1tnb1v8gCZeS553kx6bgncJhmXAaO83Thwse5UHYeNFwu2xaENNoHcI+SfbX7klhRx80viHkG0/RZS3qVgYtJ+yTudYB3b/mJS1DFE2N04WF2mtuW/wCyib2VW1ae8K3pO3blRUqOVwcPFXLHaLvjemFbicPlcQN3lyUG4hswTB52+ae2rAh1tN4SLYItHdqPVc71SaZV5z6rHv5eqUAIHEbhpHALRxI0Mj1HdIUk3M5esLEAB37gPD7rakqo9lFdSkdqErTqmToZGs39U094jdPy5whE6jHs+EysZtqq2xlNzbcTuR8jY7Qnw+uq1MqiP/8ATvHFRqdJ3/8AJMVcJTgkd/uUj1DZABmdIjTirmtBv25UdpKEa1R2phXNLZbZiJ8U9RwDWn4R6H5p2nPYbZz3GW5nd2nmr/CYGqwTmAPCSnGuj3p5JetiosDY62PzVtGsLt1zTDr++KvMNj21BY+C4vEOBFtRukIWEx76bhB+qZl+rTuCbKg29XgtG8gxy0k/JW2AxGemHKk6UtOVpAm5HmP4Tl4HMYugS4k3OncNwSj+/wB8E06iQBcxEctf4UqWCzHS1tNOS48q0HgNniobyPC6taWBZTvafCeaawmGAAixWV2u1Nwn/UHl32/jvjio06t5vZCoV5mN3mOXvilq2IdwlQedfihg2/8AqNJxA6us2nm1EmTTcZF5DWsurzoBgqeDxdWjc1Ht7Qyk5GtLssuiBJzCBrYqn/FWn1lGhVIgte6mf8hmB/8Ao7zXo2y8X11OnUbo9jH2/wCTQZPmu+V3hjR9XIqt3D7KJp6kD1QGsJOg57pTraAjcO9cNNAUm8kPE0fI6plr8p3LRfvAHqjQIYU3NhEwHAzOkzwMyI7lY0Gzy5G+9DZ3SPAxH+kRmu+AjRErC3uE/S0CSqPkJykNF2wFR2xTljZnXcY9hIggb1Y7R+FoPFVuSOHqs5+pJz+75IDa2YTDhqIIBmLKTmHdfv8Auhhh5D3yWE0QOI8yPSVij1R3+hstK2lVSJE2J3lEzWE21ta61TxEiI0SdTCUnVGVHMHWNBDXG+UO+KJ0nilHTW0hNCrLbWPveq9gidO5Sp1xroVI6adtd10vRIzAj6Dx5aIXWyZgzGolTw+Ivr6R6IK9p4eL2+UaW380d3spDD1Tvv5eabqVrcFtIVzaJ58L81VYguvEp+tVm1+f+klUc13Z37x9FINjZid++6Lh8K3Xd53G7lvRcsbo5dyHVfuG/huHH3xWUu9gYoEOaN3r7KLtnCZ6ZtpceHsrntnYvq6jToND3FdeSHAFdMe4K4WrSAgg6HSbHkixk7MXOt59An9oYEsq6DKbtP0S9aQRmHyXLRbw5/gaoGKr5rCRN1ttcTYRGnD1WBxcbjRPqaoNI1sd8rMXhTaL9+7x3p7C0TpB8b+Ss+okQdydLbzj8QtnB+AraS0NeP8AFwJ9Mw8VYfho8VMDh3cGFn/RxZ8mjzV1tfZvWNcwGzrEHRZ0fwjqTS0hoANmiwAG/T6LfKceP9jSzbSG/VTNMxy8wsqVOXvuQ3HWDfl9lhFqlTLM/SI8UKhiwTaQUvi6/h74oWGcJiNd/wDpYK4w+qMafP7qFCjAR3ssIutBBrpMRfjyVgwXSmEpEST4BPUhAkrrjNQUrtOt2g2fVIOfuiUWpUlxJ4qDjwhc7d0sDfcwguzTz5/cKbhwN+R+6HmJHPwQGsx9j+FiF5+/FYkK+JA084WpDSVGtcd3uEu1hzGTYER79777gNCPdeTN1NsXM6+HqsAMkeSk2QACBEcLoLYbzNlFtK8k+/fFbzEaGR8lhrRq2QrtHMPVMzr809Trg2i+7nyVK2oRMX+aOMQN5v73hMqN4qpB0ugvlt7xO++qg50kGe4/RY4TN9eNlbTVeuTo6fDjaPot5Yblntfq33OnlKhSYBcjQmN/In5jzRHm1yBG9BVlV5Bh3nPuy6no7teQGOXO4mmNNDxibclOgIjKdN/BOOWhp2+Lwwe2DoVzmPweSx8Cn9kbansv193VpicM17YNx8ua63HYcUGOEg37jPzTtEAC4mNdPO/ejbW2XUbcAPaP+w8N6Qo1LESPfyXK9GLrZ1SdxbeIMaJ0vjUi/nPBUbMRAg3HI389U3RxE6eEzHgSraZWrS+wkfNSww7+PFR6gmc1wfMeIW6FON/r9FJqqd27j/CXqYdsXd3HePFMV+Y13oFXDyLW1soKiu1065hwP3TmBpaGMp92S/VnNB0G7fHlCs8K3xHAarJWLW92ncpBk8uYWqdLMQbgfNNspLrMQylTlK7RxkQwePcpbQ2gKYgXK52nicz76kn5G2i1ldBbASNQFj6J8e5DYQO/l9lN/euRQymUKqwDXwIsiuNxIChXibz9FAv1nuFi24Cfi9FiQqRUB++qk+k5w9/JVOD2uyoXdXmJbDT2S0Te0kXPcrLD1DOpshoxh6Yyke+5bAykA+up5qHWACTYH0Wmuy6nXTj5oKTngG0214HktMdpcX8Vhm3uVhDcwEn6BWlttzouY8FsU5vBn3xUHsHHyE9yaptzCxI4qWmiDGgPdqEOq4EhpsdbE2Gh8Tu89ylUMEkC/D924BDdQP8AlqfsEFJ1UGIMEWAgxbS+7ciNo3E+G+LfNJvDosPsptkCT/r5eSUO6iLm59Pksa4tI7PZ4yPIqdAzYEEcPot/koN78J9UIZ2FzXFjuO7u7kfBbcNM5Xf77ilK1TcZHA/JbfTDmwQLcrrpjloOow+OY8WN0vjNh06ly2DxbY+MLlhTqU7skgeadwnSots5dOqD42Bl0MjyKyphy0CARxt74JjD9IabtTCeZjGO0KOC2qDXjWOSxtYDWyusjXcD5LRwzODVngtqQvBPE+F1qpRJFgT3Sr0UG8gty3iFcFtz9HY73GXQO/VWeF2a1mkk80etjWN3qtxXSRrdIWpjIFqQBcqsx22B8LLnkqd+0X1nW7I4lHotFO3H9WqMsteHRTFFzjckHiDEXHGyJh6EgZpDuPG3FFqC/f4g+a1mII79J5HcuX9k1BIAI8Qb+KnTsInN33MLTXNN/hlY2qBbvuPskCOYBBHlwQqgTAfI3nv+6VqzuB8v5WgUqMAJWIT6lUE/02nnIWKDncLgm09BBOrpJPDfu5JhlchwBHdzO8crcVixZrUNU4iSJlONw41N/strFm1qBuETwUS2blaWLWxTVKmMvuFp9aNNy0sWSG0SM/AwO/efmPNBfXM30ndaxWLFqCpT2oJsff2W8STIkDv3rFiy0nQcOfLgscXXEzA7vRYsSNIDGXh4tuPdv4pvC1MxEFYsVEsAQTG/+FCts+m8w5t41GvvVYsWkrsX0bLb03+dlX1W1qZgnnqFixO7Axu2qo3oreklULFi1uhs9I6hUTtmq7/axYq5U6RpmpUMZoT1LZOUgntG9yeHJYsXO2o3RpmYkA8N3mERzyDBHjb5b1ixFRZ4k2ce5bpuGZojf3rFioqfDMswB8kNj+em5YsW2RJsQfd+aG3DgEukz6eSxYlBuHJYsWJD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29058" y="1214422"/>
            <a:ext cx="171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- </a:t>
            </a:r>
            <a:r>
              <a:rPr lang="ko-KR" altLang="en-US" dirty="0" smtClean="0">
                <a:solidFill>
                  <a:srgbClr val="A1ABB4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보안적 측면</a:t>
            </a:r>
            <a:endParaRPr lang="ko-KR" altLang="en-US" dirty="0">
              <a:solidFill>
                <a:srgbClr val="A1ABB4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34" y="142852"/>
            <a:ext cx="1357322" cy="384666"/>
          </a:xfrm>
          <a:prstGeom prst="rect">
            <a:avLst/>
          </a:prstGeom>
        </p:spPr>
      </p:pic>
      <p:sp>
        <p:nvSpPr>
          <p:cNvPr id="34818" name="AutoShape 2" descr="data:image/jpeg;base64,/9j/4AAQSkZJRgABAQAAAQABAAD/2wCEAAkGBxAQDg8PDhAQEA0QDA8PDRAQEBYPDw8NFBEXGBgRFRUaHCghGBolHBUULTEtJiktLi4uGB81ODMsOCgtLiwBCgoKDg0MFAwMFCwZFBwrKysrKysrLDcrKysrKywrKysrKywsKysrKysrKysrKysrKysrKysrLCsrKywrKywrK//AABEIAOkA2AMBIgACEQEDEQH/xAAbAAEAAQUBAAAAAAAAAAAAAAAAAgEDBAYHBf/EAEUQAAEDAgMEBAsEBwgDAAAAAAEAAgMEEQUSIQYxQVEHEyJhFBUyM0JScXORstFygaKxIzVTYoKhswgkNkN0g7TwkqPB/8QAFgEBAQEAAAAAAAAAAAAAAAAAAAEC/8QAFREBAQAAAAAAAAAAAAAAAAAAABH/2gAMAwEAAhEDEQA/AO4oiICIiAi8Pa3ayjwuDrqyTLcHqom2dNM4eixt9eGpsBfUhczz45tL5N8LwR3HXramM/AyX/hZr6RCDbNrOlbDqFxhjca2svlEFMQ4CS9sr5NwNxawu4clrgG1OMa3bg1C7hq2pcw/+zN/4DVbvsjsFh+GNHg0IdPazqmW0k552dbsjuaAFtCDwtjNnTh1IKZ1TNVv6x0j5ZiSS51rhoJOVum651J11XuoiAiIgIiICIiAiIg8LbPZlmJ0hpZJZoP0jJWSQuyuEjL2zD0m67uYB3gLnjsP2owbtU8zcYom6mOQF9QG8bNJz35BrnexdgRBz7ZbpaoKt/UVQdh9YDldFU9mPP6okIAB7nBpXQAb6jdwWvbWbFUGJsIq4AZMtmTx2ZUR8rPtrbk647lzl1LjezV3QE4pgjbkxuv1tPGOW8xgDi27NCSBdB2hFr2x22VHisPWUknbaB10D+zNCT6zeI7xcFbCgIiICIiAiIgLROkXpEjw61LSt8KxaWzYadgL+rc7yXSBupJuLNGp03A3UOkzbt1CI6Ggb1+L1VmwRtGfqQ7QSObxcfRB9p0FjXo26PhQB1ZWu8Ixee75pnnrOqLt7GOO8m5u7j7N4eTsf0ZySzDE9oZDV17wHNp32dDDxAeB2XEeqOyNd+8dSAVVhYxisFHA+oqpWwwRi73u/IDe4ngBqeCDNWobR9IdHSy+DQCSvxAkhtJRt62QO/fcNGd+8jkvBE+J7QeZdJheBO3Sjs19czm39nGf+5gSBuuzey9Fh0XV0UDIgQA99s0sluL3nV35DhZB42zUmOVFS2or20tDQhr7UTP09S+7eyXy3s0g2OneC0b1uKIgIiICIiAiIgIiINP2kjxyGpdU4dJTVdIWtvh8zRDI2w1MUw3km57RsL7ireA9I9LNN4JXRyYZiGgNPV9hryTb9HKbNeCd24ngCt0Xl7QbPUlfEYa2BkzNcuYdthPFjxq0+woPURcxezEtnhma6XFMCZ5THWdiFFGPSB0D2D4C3ogXW/4HjNPW07KmklbLC8aObvB4tcN7XDiDqg5/tr0ZO604lgTzR4mwmQxsdkhnPEDgxx5eS7iBcleh0e9Iza55oa9ngmLxXbJC8FjZi0algO53Et38RcXtv60XpJ6P2YkwVFMRT4rBZ1PUNJYXlurWPcNd40dvafgg3pFzzox27kq3SYbibepxilu14cA3wlrd7wN2ccQNCDmGlw3oaAiIgLV+kTbGLCaJ07rOqH3jpIj/AJk1t5/dbvP3DeQtknmbGx0kjg2NjHPe5xs1rGi5cTwAAXHdk6d20WNS4tUA+K6CTqsPid5MkjTdpLeeoc7vLBqAg9zop2KkiLsXxMulxarBf+k8qnjfwtweRa/qizRbW/SkUXvDQXOIDQCXEmwAG8k8AgwcexmChppKqqeI4Y23cd5ceDGji4ncFouCYDPjU0eJ4wwsomnPhmGO8hrPRnnHpOI4H8tFawqE7Q4h4dMD4joJnNw6FwsytqW6OqXg+UwHd8PXB6egoBbQbuCqVh4ticNJBJUVMgigjbd73e2wAA1JJIAA1JIAWsxYdU4sBLXiWkw12sWHB2SeoYdzq1w1AI/y2nj2idyDLqtso3PfDhsEmJVDCWv6ghtLE8ejLUu7DT3DM7uWx0znmNhla1kpY0yMa7O1r7ata4gZgDfWwvyCpS00cUbYoWMjiY0NYyNoYxrRwDRoArqAiIgIiICIiArdQXhjzEGulyO6sPcWsL7aBzgCQL21APsVxEGrRbYiFzY8Vp5MPe52Vsz3CWhkdybUt0bflIGFbQ1wIBBuCLgjUEc1GeFr2uZI1r2OBa9jgHNc07wQdCFqM2EVOGHrcLDp6HMXVGGOeXOYzi+icT2SP2Z7J1tlKDcVzfaPZ6owqd+LYIzNG45sTwwaRVEY3yxAeTINdw9l9Wu3zCMUhq4GVFO/PE8GxsQWuBsWOadWuBuCDqCFmIPM2cx2nr6WOqpX54ZBx0cx43xvHBw/7pYr01zHHoHYBiHjOnB8TVkrWYtTtbcU07jZtVGBuBJ1HeRrmbl6XFI17WvYQ5jmhzXNN2uaRcEHiEHPelbYmSpazE8OvHi9HZ7DHo6ojbrk73jhz1ad4t7PRttnHi1E2XstqosrKyIehLbR7R6jrEj7xwW2Lje2lK/AMYixqlafF9ZJ1WJQtHZa92rnAd9i4fvNcNzrIOyIrVLUMljZLE4PikY2SN7Tdr43C4cDxBBCIOa9N2NSmKmwej1q8SlaxwBsW0+YCx5Bzra7srH3W97L4HHQUVPRw+RDEGl1rGSTe6Q95cSfvXNdg2+NdpcRxZ3apqP+60V9Rm1YHNP2RIf90LryAuf9J1dLUyUuBUji2fECXVkg16jDG3zuPLNYgcDlI4hb+9wAJJAABJJ0AA4rnnRdGa2oxDHZdTWVDqehuPIw+F2UW5Zi0X72X4oN6wvD4qaCKngbkhhjbHG3k1otqeJ5nislzgASSAALknQADiVVarts51Q6mwqMkGuc81jm6FmGRWM2vAvLmMHvDyQY2DweNalmJTg+AQSO8UQOBDZHAlpxCRp3k69XfyW9re643NQhiaxrWMAaxrQ1jWizWtAsABwFlNARedtEakUdSaHL4YIHmmzjM0ygXAtzPC+l7Lxejba4YrQNmdZtVE7qayMC2WYDygD6LhYj7xwQbWiIgIiICIiAiLVekXbKLCKJ0zrOqZLspIT/AJktt5trkboT9w3kINqReTspNWPoad+ItYytfHmnZGC1rSXEtbYnR2XLfvuvWQadj0JwyoditOD4HIR45p2i4y7hXsaNz2enbym672rb43hwDmkFrgC0g3BadxB5JIwOaWuAc1wIcCLgtO8EcQtX2LJppKrCXkkUZZJQlxJLsMmv1Tbk3ORzZGexjUGxYhRR1EMkEzQ+GWN0cjTucxwsQtG6NKuWkmqsBqnF0tEetoJHb58Meeyb82kgHlew8ldBXPOlOE0ktBjsQ7dDUMhrLDzmHTOyuB52LtOReTwQdDXm7SYLFX0c9HOP0c0RZe1yx+9sg72uAI9i9CN4c0OaQWuALSNQQdxCkg5b0I4xKxlVglYbVeHSvEYJvmp85BDb6lrXbj6sjLIsPpCb4r2iw3GG9mnqj4LXHc3cGl7j9hzSPcog6hhOD01Ix0dJDHAx8rpXtjblDpHb3H4D4LOREGLilE2op56d5c1k8EkL3MOV7WvaWktPA2Kt4FhUdHSwUkN+qgibGwutmcAPKdYAXJuTpvKzkQFhNwuIVbqyxNQ6mZTXJuGwte59mjhcu155W8lmogIiIC4ztC87PbQsr2gjCsUJbWNAOWOa/adYcQSHjmHSALsy0Ppwp2PwCrc9gc6J9PJETvZIZ2MzDkcr3D2EoN6Y8EBzSC0gEEG4IO4gqS0PoSrpJsCpTK4uMbpYWE7xEx5DW/cLAdwC3xAREQEREGFjGKQ0lPLVVLwyCFhfI48uAA4kmwA4khcl2CoZsfxV+OV7SKKmkLMNgd5GZpuD35d5PF55Nssb+0PXyuqMOoc5bTSfpZGt0zyGTICfYL29pXZcJw6Klp4qanaGQQxtjjaODRxJ4k7yeJJQZaIiAsN2GRGqbV5f7wynfTh4JF4Xva8tI3HVotyueazEQFh4xhkVXTTUs4JhnidHIAbHK4bweBHD2LMRBjYbRMp4IaePN1cMMcMeY5nZGNDRc8TYLJREGJiWGU9S1rKmGOZjJGysbKwPDZW7ngHcdT8SqLMRAREQEREBERAREQFo/TX/AIer/ZTf8qJbwtH6a/8AD1f7Kb/lRIMPoF/UMP8AqKj+ouiLnfQL+oYf9RUf1F0RAREQEREHBv7QP61wv3I/rrvK4N/aB/WuF+5H9dd5QEREBERAREQEREBERAREQEREBERAXhY9iksUjWRkAZA4m1ySSRbX2L3Vqu1Pn2+5b8zkFvx1Vet+AfRefjpfXU0lLVAvp5cnWNAyE5Xhw7TdRq0LKVQrBhbOxGgp201IDHA1znNaRnIc43OrtV6njip5/gH0VoKQSC543qef4B9FXxvU8/wD6K2FIJBPxtU8/wAA+ir41qef4B9FEKoSDwNo9n4cRminrI3SSwtyxEOdHlGbNubYHVbF40qOf4B9FQKQViHjOo5/gH0V2mxSbrGBxBBc0EFoGhNlbVoeeZ9tn5hSK2lERQEREBERAREQEREBERAREQFqu1Pn2+5b8zltS1bajz7fct+ZyDCUgoKQVEwo9b3E624fVArWaxPtKC+JD6p+I+qkHH1T8R9VZa9XGvQXQT6p+I+qmL+qfiPqoNerjXqoNKkFBqkEEwrbfPM+2z8wphRZ51n22fmEG0IiLKiIiAiIgIiICIiAiIgIiIC1fafz7fct+Zy2havtP59vuW/M5B54VQoBSComFYkac2gNleCqEFlrXcirjWu5FXApBBFrXcirjWu5FUCkFUXDvKqFAKQQSCR+dZ9tn5hUCrH5xn22/mg2hFBj1NZUREQEREBERAREQEREBERAWsbTefb7lvzOWzrWdpfPN9yPmcg8oKQUAqhUTCkFWEm5s3NorpJ9QILYVQqk/uqJKCYUgrJtzKibesfigyQpBY0Vr6PJPK6yAURMKsflt+0381EKTN49o/NUe9G9ZLHLzonLLicsqyEREBERAREQEREBERAREQFrW0vnm+6HzOWyrWtpPPN90Pmcg8YKQUApBUXod/lZdN/PuV3/AHPzVmE6ns5tN3LvV24/Zn4n6IH8Sp96XHqn4qlxy/mgX7lS59UJ96p/EglGTfybd6vBWI9/l37leCCYVxm8e1WgrsaqPQicsyIrAiKzYisqzWHRSUI1NAREQEREBERAREQEREBa3tH55vuh8zlsi1zaPzzfdD5nIPCCqFAKQQZFPe5s4N03k2v3K8c37RvxCxoi30gSOFtNVczx+q74qi4b+sPiFE35j4qOZnI/FLjvQVKiT+6qqljz/kgqwi/kkd6vBWWg31OnsV0IJhXot33rHCyYN33qozIlmQrFiCzIgsqyolcUWBSQEREBERAREQEREBERAWu7Redb7ofM5bEte2h8633Q+ZyDXQpBXPBjzCqKZ3MIIBVCuCmdzCqKY8wqIBSCmKY8wpCmPMILYUgpinPMKQpzzCCAVQpinPMKQpzzCCAWXTbh7VZFOeYWRTstYH1v/qqPQiasyJqtRsWVG1ZVMKqIgIiICIiAiIgIiICIiArM9KyS2dodbdzV5EGJ4th/Zj4n6p4th9QfE/VZaIMF+HReoPifqrLqFnqj+a9RW3MQeU6kbyVs045L03Rq06JB5xgHJU6lZ5iVOqQYYhU2wjksoRKbYkGO2nHJXo6Zt721V9kavNYgpGxXURAREQEREBERAREQEREBERAREQEREBERBQhRLFNEFoxKnVK8iC0I1IMU0QUAVURAREQEREBERAREQ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AutoShape 4" descr="data:image/jpeg;base64,/9j/4AAQSkZJRgABAQAAAQABAAD/2wCEAAkGBxAQDg8PDhAQEA0QDA8PDRAQEBYPDw8NFBEXGBgRFRUaHCghGBolHBUULTEtJiktLi4uGB81ODMsOCgtLiwBCgoKDg0MFAwMFCwZFBwrKysrKysrLDcrKysrKywrKysrKywsKysrKysrKysrKysrKysrKysrLCsrKywrKywrK//AABEIAOkA2AMBIgACEQEDEQH/xAAbAAEAAQUBAAAAAAAAAAAAAAAAAgEDBAYHBf/EAEUQAAEDAgMEBAsEBwgDAAAAAAEAAgMEEQUSIQYxQVEHEyJhFBUyM0JScXORstFygaKxIzVTYoKhswgkNkN0g7TwkqPB/8QAFgEBAQEAAAAAAAAAAAAAAAAAAAEC/8QAFREBAQAAAAAAAAAAAAAAAAAAABH/2gAMAwEAAhEDEQA/AO4oiICIiAi8Pa3ayjwuDrqyTLcHqom2dNM4eixt9eGpsBfUhczz45tL5N8LwR3HXramM/AyX/hZr6RCDbNrOlbDqFxhjca2svlEFMQ4CS9sr5NwNxawu4clrgG1OMa3bg1C7hq2pcw/+zN/4DVbvsjsFh+GNHg0IdPazqmW0k552dbsjuaAFtCDwtjNnTh1IKZ1TNVv6x0j5ZiSS51rhoJOVum651J11XuoiAiIgIiICIiAiIg8LbPZlmJ0hpZJZoP0jJWSQuyuEjL2zD0m67uYB3gLnjsP2owbtU8zcYom6mOQF9QG8bNJz35BrnexdgRBz7ZbpaoKt/UVQdh9YDldFU9mPP6okIAB7nBpXQAb6jdwWvbWbFUGJsIq4AZMtmTx2ZUR8rPtrbk647lzl1LjezV3QE4pgjbkxuv1tPGOW8xgDi27NCSBdB2hFr2x22VHisPWUknbaB10D+zNCT6zeI7xcFbCgIiICIiAiIgLROkXpEjw61LSt8KxaWzYadgL+rc7yXSBupJuLNGp03A3UOkzbt1CI6Ggb1+L1VmwRtGfqQ7QSObxcfRB9p0FjXo26PhQB1ZWu8Ixee75pnnrOqLt7GOO8m5u7j7N4eTsf0ZySzDE9oZDV17wHNp32dDDxAeB2XEeqOyNd+8dSAVVhYxisFHA+oqpWwwRi73u/IDe4ngBqeCDNWobR9IdHSy+DQCSvxAkhtJRt62QO/fcNGd+8jkvBE+J7QeZdJheBO3Sjs19czm39nGf+5gSBuuzey9Fh0XV0UDIgQA99s0sluL3nV35DhZB42zUmOVFS2or20tDQhr7UTP09S+7eyXy3s0g2OneC0b1uKIgIiICIiAiIgIiINP2kjxyGpdU4dJTVdIWtvh8zRDI2w1MUw3km57RsL7ireA9I9LNN4JXRyYZiGgNPV9hryTb9HKbNeCd24ngCt0Xl7QbPUlfEYa2BkzNcuYdthPFjxq0+woPURcxezEtnhma6XFMCZ5THWdiFFGPSB0D2D4C3ogXW/4HjNPW07KmklbLC8aObvB4tcN7XDiDqg5/tr0ZO604lgTzR4mwmQxsdkhnPEDgxx5eS7iBcleh0e9Iza55oa9ngmLxXbJC8FjZi0algO53Et38RcXtv60XpJ6P2YkwVFMRT4rBZ1PUNJYXlurWPcNd40dvafgg3pFzzox27kq3SYbibepxilu14cA3wlrd7wN2ccQNCDmGlw3oaAiIgLV+kTbGLCaJ07rOqH3jpIj/AJk1t5/dbvP3DeQtknmbGx0kjg2NjHPe5xs1rGi5cTwAAXHdk6d20WNS4tUA+K6CTqsPid5MkjTdpLeeoc7vLBqAg9zop2KkiLsXxMulxarBf+k8qnjfwtweRa/qizRbW/SkUXvDQXOIDQCXEmwAG8k8AgwcexmChppKqqeI4Y23cd5ceDGji4ncFouCYDPjU0eJ4wwsomnPhmGO8hrPRnnHpOI4H8tFawqE7Q4h4dMD4joJnNw6FwsytqW6OqXg+UwHd8PXB6egoBbQbuCqVh4ticNJBJUVMgigjbd73e2wAA1JJIAA1JIAWsxYdU4sBLXiWkw12sWHB2SeoYdzq1w1AI/y2nj2idyDLqtso3PfDhsEmJVDCWv6ghtLE8ejLUu7DT3DM7uWx0znmNhla1kpY0yMa7O1r7ata4gZgDfWwvyCpS00cUbYoWMjiY0NYyNoYxrRwDRoArqAiIgIiICIiArdQXhjzEGulyO6sPcWsL7aBzgCQL21APsVxEGrRbYiFzY8Vp5MPe52Vsz3CWhkdybUt0bflIGFbQ1wIBBuCLgjUEc1GeFr2uZI1r2OBa9jgHNc07wQdCFqM2EVOGHrcLDp6HMXVGGOeXOYzi+icT2SP2Z7J1tlKDcVzfaPZ6owqd+LYIzNG45sTwwaRVEY3yxAeTINdw9l9Wu3zCMUhq4GVFO/PE8GxsQWuBsWOadWuBuCDqCFmIPM2cx2nr6WOqpX54ZBx0cx43xvHBw/7pYr01zHHoHYBiHjOnB8TVkrWYtTtbcU07jZtVGBuBJ1HeRrmbl6XFI17WvYQ5jmhzXNN2uaRcEHiEHPelbYmSpazE8OvHi9HZ7DHo6ojbrk73jhz1ad4t7PRttnHi1E2XstqosrKyIehLbR7R6jrEj7xwW2Lje2lK/AMYixqlafF9ZJ1WJQtHZa92rnAd9i4fvNcNzrIOyIrVLUMljZLE4PikY2SN7Tdr43C4cDxBBCIOa9N2NSmKmwej1q8SlaxwBsW0+YCx5Bzra7srH3W97L4HHQUVPRw+RDEGl1rGSTe6Q95cSfvXNdg2+NdpcRxZ3apqP+60V9Rm1YHNP2RIf90LryAuf9J1dLUyUuBUji2fECXVkg16jDG3zuPLNYgcDlI4hb+9wAJJAABJJ0AA4rnnRdGa2oxDHZdTWVDqehuPIw+F2UW5Zi0X72X4oN6wvD4qaCKngbkhhjbHG3k1otqeJ5nislzgASSAALknQADiVVarts51Q6mwqMkGuc81jm6FmGRWM2vAvLmMHvDyQY2DweNalmJTg+AQSO8UQOBDZHAlpxCRp3k69XfyW9re643NQhiaxrWMAaxrQ1jWizWtAsABwFlNARedtEakUdSaHL4YIHmmzjM0ygXAtzPC+l7Lxejba4YrQNmdZtVE7qayMC2WYDygD6LhYj7xwQbWiIgIiICIiAiLVekXbKLCKJ0zrOqZLspIT/AJktt5trkboT9w3kINqReTspNWPoad+ItYytfHmnZGC1rSXEtbYnR2XLfvuvWQadj0JwyoditOD4HIR45p2i4y7hXsaNz2enbym672rb43hwDmkFrgC0g3BadxB5JIwOaWuAc1wIcCLgtO8EcQtX2LJppKrCXkkUZZJQlxJLsMmv1Tbk3ORzZGexjUGxYhRR1EMkEzQ+GWN0cjTucxwsQtG6NKuWkmqsBqnF0tEetoJHb58Meeyb82kgHlew8ldBXPOlOE0ktBjsQ7dDUMhrLDzmHTOyuB52LtOReTwQdDXm7SYLFX0c9HOP0c0RZe1yx+9sg72uAI9i9CN4c0OaQWuALSNQQdxCkg5b0I4xKxlVglYbVeHSvEYJvmp85BDb6lrXbj6sjLIsPpCb4r2iw3GG9mnqj4LXHc3cGl7j9hzSPcog6hhOD01Ix0dJDHAx8rpXtjblDpHb3H4D4LOREGLilE2op56d5c1k8EkL3MOV7WvaWktPA2Kt4FhUdHSwUkN+qgibGwutmcAPKdYAXJuTpvKzkQFhNwuIVbqyxNQ6mZTXJuGwte59mjhcu155W8lmogIiIC4ztC87PbQsr2gjCsUJbWNAOWOa/adYcQSHjmHSALsy0Ppwp2PwCrc9gc6J9PJETvZIZ2MzDkcr3D2EoN6Y8EBzSC0gEEG4IO4gqS0PoSrpJsCpTK4uMbpYWE7xEx5DW/cLAdwC3xAREQEREGFjGKQ0lPLVVLwyCFhfI48uAA4kmwA4khcl2CoZsfxV+OV7SKKmkLMNgd5GZpuD35d5PF55Nssb+0PXyuqMOoc5bTSfpZGt0zyGTICfYL29pXZcJw6Klp4qanaGQQxtjjaODRxJ4k7yeJJQZaIiAsN2GRGqbV5f7wynfTh4JF4Xva8tI3HVotyueazEQFh4xhkVXTTUs4JhnidHIAbHK4bweBHD2LMRBjYbRMp4IaePN1cMMcMeY5nZGNDRc8TYLJREGJiWGU9S1rKmGOZjJGysbKwPDZW7ngHcdT8SqLMRAREQEREBERAREQFo/TX/AIer/ZTf8qJbwtH6a/8AD1f7Kb/lRIMPoF/UMP8AqKj+ouiLnfQL+oYf9RUf1F0RAREQEREHBv7QP61wv3I/rrvK4N/aB/WuF+5H9dd5QEREBERAREQEREBERAREQEREBERAXhY9iksUjWRkAZA4m1ySSRbX2L3Vqu1Pn2+5b8zkFvx1Vet+AfRefjpfXU0lLVAvp5cnWNAyE5Xhw7TdRq0LKVQrBhbOxGgp201IDHA1znNaRnIc43OrtV6njip5/gH0VoKQSC543qef4B9FXxvU8/wD6K2FIJBPxtU8/wAA+ir41qef4B9FEKoSDwNo9n4cRminrI3SSwtyxEOdHlGbNubYHVbF40qOf4B9FQKQViHjOo5/gH0V2mxSbrGBxBBc0EFoGhNlbVoeeZ9tn5hSK2lERQEREBERAREQEREBERAREQFqu1Pn2+5b8zltS1bajz7fct+ZyDCUgoKQVEwo9b3E624fVArWaxPtKC+JD6p+I+qkHH1T8R9VZa9XGvQXQT6p+I+qmL+qfiPqoNerjXqoNKkFBqkEEwrbfPM+2z8wphRZ51n22fmEG0IiLKiIiAiIgIiICIiAiIgIiIC1fafz7fct+Zy2havtP59vuW/M5B54VQoBSComFYkac2gNleCqEFlrXcirjWu5FXApBBFrXcirjWu5FUCkFUXDvKqFAKQQSCR+dZ9tn5hUCrH5xn22/mg2hFBj1NZUREQEREBERAREQEREBERAWsbTefb7lvzOWzrWdpfPN9yPmcg8oKQUAqhUTCkFWEm5s3NorpJ9QILYVQqk/uqJKCYUgrJtzKibesfigyQpBY0Vr6PJPK6yAURMKsflt+0381EKTN49o/NUe9G9ZLHLzonLLicsqyEREBERAREQEREBERAREQFrW0vnm+6HzOWyrWtpPPN90Pmcg8YKQUApBUXod/lZdN/PuV3/AHPzVmE6ns5tN3LvV24/Zn4n6IH8Sp96XHqn4qlxy/mgX7lS59UJ96p/EglGTfybd6vBWI9/l37leCCYVxm8e1WgrsaqPQicsyIrAiKzYisqzWHRSUI1NAREQEREBERAREQEREBa3tH55vuh8zlsi1zaPzzfdD5nIPCCqFAKQQZFPe5s4N03k2v3K8c37RvxCxoi30gSOFtNVczx+q74qi4b+sPiFE35j4qOZnI/FLjvQVKiT+6qqljz/kgqwi/kkd6vBWWg31OnsV0IJhXot33rHCyYN33qozIlmQrFiCzIgsqyolcUWBSQEREBERAREQEREBERAWu7Redb7ofM5bEte2h8633Q+ZyDXQpBXPBjzCqKZ3MIIBVCuCmdzCqKY8wqIBSCmKY8wpCmPMILYUgpinPMKQpzzCCAVQpinPMKQpzzCCAWXTbh7VZFOeYWRTstYH1v/qqPQiasyJqtRsWVG1ZVMKqIgIiICIiAiIgIiICIiArM9KyS2dodbdzV5EGJ4th/Zj4n6p4th9QfE/VZaIMF+HReoPifqrLqFnqj+a9RW3MQeU6kbyVs045L03Rq06JB5xgHJU6lZ5iVOqQYYhU2wjksoRKbYkGO2nHJXo6Zt721V9kavNYgpGxXURAREQEREBERAREQEREBERAREQEREBERBQhRLFNEFoxKnVK8iC0I1IMU0QUAVURAREQEREBERAREQ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2" name="AutoShape 6" descr="data:image/jpeg;base64,/9j/4AAQSkZJRgABAQAAAQABAAD/2wCEAAkGBxAQDg8PDhAQEA0QDA8PDRAQEBYPDw8NFBEXGBgRFRUaHCghGBolHBUULTEtJiktLi4uGB81ODMsOCgtLiwBCgoKDg0MFAwMFCwZFBwrKysrKysrLDcrKysrKywrKysrKywsKysrKysrKysrKysrKysrKysrLCsrKywrKywrK//AABEIAOkA2AMBIgACEQEDEQH/xAAbAAEAAQUBAAAAAAAAAAAAAAAAAgEDBAYHBf/EAEUQAAEDAgMEBAsEBwgDAAAAAAEAAgMEEQUSIQYxQVEHEyJhFBUyM0JScXORstFygaKxIzVTYoKhswgkNkN0g7TwkqPB/8QAFgEBAQEAAAAAAAAAAAAAAAAAAAEC/8QAFREBAQAAAAAAAAAAAAAAAAAAABH/2gAMAwEAAhEDEQA/AO4oiICIiAi8Pa3ayjwuDrqyTLcHqom2dNM4eixt9eGpsBfUhczz45tL5N8LwR3HXramM/AyX/hZr6RCDbNrOlbDqFxhjca2svlEFMQ4CS9sr5NwNxawu4clrgG1OMa3bg1C7hq2pcw/+zN/4DVbvsjsFh+GNHg0IdPazqmW0k552dbsjuaAFtCDwtjNnTh1IKZ1TNVv6x0j5ZiSS51rhoJOVum651J11XuoiAiIgIiICIiAiIg8LbPZlmJ0hpZJZoP0jJWSQuyuEjL2zD0m67uYB3gLnjsP2owbtU8zcYom6mOQF9QG8bNJz35BrnexdgRBz7ZbpaoKt/UVQdh9YDldFU9mPP6okIAB7nBpXQAb6jdwWvbWbFUGJsIq4AZMtmTx2ZUR8rPtrbk647lzl1LjezV3QE4pgjbkxuv1tPGOW8xgDi27NCSBdB2hFr2x22VHisPWUknbaB10D+zNCT6zeI7xcFbCgIiICIiAiIgLROkXpEjw61LSt8KxaWzYadgL+rc7yXSBupJuLNGp03A3UOkzbt1CI6Ggb1+L1VmwRtGfqQ7QSObxcfRB9p0FjXo26PhQB1ZWu8Ixee75pnnrOqLt7GOO8m5u7j7N4eTsf0ZySzDE9oZDV17wHNp32dDDxAeB2XEeqOyNd+8dSAVVhYxisFHA+oqpWwwRi73u/IDe4ngBqeCDNWobR9IdHSy+DQCSvxAkhtJRt62QO/fcNGd+8jkvBE+J7QeZdJheBO3Sjs19czm39nGf+5gSBuuzey9Fh0XV0UDIgQA99s0sluL3nV35DhZB42zUmOVFS2or20tDQhr7UTP09S+7eyXy3s0g2OneC0b1uKIgIiICIiAiIgIiINP2kjxyGpdU4dJTVdIWtvh8zRDI2w1MUw3km57RsL7ireA9I9LNN4JXRyYZiGgNPV9hryTb9HKbNeCd24ngCt0Xl7QbPUlfEYa2BkzNcuYdthPFjxq0+woPURcxezEtnhma6XFMCZ5THWdiFFGPSB0D2D4C3ogXW/4HjNPW07KmklbLC8aObvB4tcN7XDiDqg5/tr0ZO604lgTzR4mwmQxsdkhnPEDgxx5eS7iBcleh0e9Iza55oa9ngmLxXbJC8FjZi0algO53Et38RcXtv60XpJ6P2YkwVFMRT4rBZ1PUNJYXlurWPcNd40dvafgg3pFzzox27kq3SYbibepxilu14cA3wlrd7wN2ccQNCDmGlw3oaAiIgLV+kTbGLCaJ07rOqH3jpIj/AJk1t5/dbvP3DeQtknmbGx0kjg2NjHPe5xs1rGi5cTwAAXHdk6d20WNS4tUA+K6CTqsPid5MkjTdpLeeoc7vLBqAg9zop2KkiLsXxMulxarBf+k8qnjfwtweRa/qizRbW/SkUXvDQXOIDQCXEmwAG8k8AgwcexmChppKqqeI4Y23cd5ceDGji4ncFouCYDPjU0eJ4wwsomnPhmGO8hrPRnnHpOI4H8tFawqE7Q4h4dMD4joJnNw6FwsytqW6OqXg+UwHd8PXB6egoBbQbuCqVh4ticNJBJUVMgigjbd73e2wAA1JJIAA1JIAWsxYdU4sBLXiWkw12sWHB2SeoYdzq1w1AI/y2nj2idyDLqtso3PfDhsEmJVDCWv6ghtLE8ejLUu7DT3DM7uWx0znmNhla1kpY0yMa7O1r7ata4gZgDfWwvyCpS00cUbYoWMjiY0NYyNoYxrRwDRoArqAiIgIiICIiArdQXhjzEGulyO6sPcWsL7aBzgCQL21APsVxEGrRbYiFzY8Vp5MPe52Vsz3CWhkdybUt0bflIGFbQ1wIBBuCLgjUEc1GeFr2uZI1r2OBa9jgHNc07wQdCFqM2EVOGHrcLDp6HMXVGGOeXOYzi+icT2SP2Z7J1tlKDcVzfaPZ6owqd+LYIzNG45sTwwaRVEY3yxAeTINdw9l9Wu3zCMUhq4GVFO/PE8GxsQWuBsWOadWuBuCDqCFmIPM2cx2nr6WOqpX54ZBx0cx43xvHBw/7pYr01zHHoHYBiHjOnB8TVkrWYtTtbcU07jZtVGBuBJ1HeRrmbl6XFI17WvYQ5jmhzXNN2uaRcEHiEHPelbYmSpazE8OvHi9HZ7DHo6ojbrk73jhz1ad4t7PRttnHi1E2XstqosrKyIehLbR7R6jrEj7xwW2Lje2lK/AMYixqlafF9ZJ1WJQtHZa92rnAd9i4fvNcNzrIOyIrVLUMljZLE4PikY2SN7Tdr43C4cDxBBCIOa9N2NSmKmwej1q8SlaxwBsW0+YCx5Bzra7srH3W97L4HHQUVPRw+RDEGl1rGSTe6Q95cSfvXNdg2+NdpcRxZ3apqP+60V9Rm1YHNP2RIf90LryAuf9J1dLUyUuBUji2fECXVkg16jDG3zuPLNYgcDlI4hb+9wAJJAABJJ0AA4rnnRdGa2oxDHZdTWVDqehuPIw+F2UW5Zi0X72X4oN6wvD4qaCKngbkhhjbHG3k1otqeJ5nislzgASSAALknQADiVVarts51Q6mwqMkGuc81jm6FmGRWM2vAvLmMHvDyQY2DweNalmJTg+AQSO8UQOBDZHAlpxCRp3k69XfyW9re643NQhiaxrWMAaxrQ1jWizWtAsABwFlNARedtEakUdSaHL4YIHmmzjM0ygXAtzPC+l7Lxejba4YrQNmdZtVE7qayMC2WYDygD6LhYj7xwQbWiIgIiICIiAiLVekXbKLCKJ0zrOqZLspIT/AJktt5trkboT9w3kINqReTspNWPoad+ItYytfHmnZGC1rSXEtbYnR2XLfvuvWQadj0JwyoditOD4HIR45p2i4y7hXsaNz2enbym672rb43hwDmkFrgC0g3BadxB5JIwOaWuAc1wIcCLgtO8EcQtX2LJppKrCXkkUZZJQlxJLsMmv1Tbk3ORzZGexjUGxYhRR1EMkEzQ+GWN0cjTucxwsQtG6NKuWkmqsBqnF0tEetoJHb58Meeyb82kgHlew8ldBXPOlOE0ktBjsQ7dDUMhrLDzmHTOyuB52LtOReTwQdDXm7SYLFX0c9HOP0c0RZe1yx+9sg72uAI9i9CN4c0OaQWuALSNQQdxCkg5b0I4xKxlVglYbVeHSvEYJvmp85BDb6lrXbj6sjLIsPpCb4r2iw3GG9mnqj4LXHc3cGl7j9hzSPcog6hhOD01Ix0dJDHAx8rpXtjblDpHb3H4D4LOREGLilE2op56d5c1k8EkL3MOV7WvaWktPA2Kt4FhUdHSwUkN+qgibGwutmcAPKdYAXJuTpvKzkQFhNwuIVbqyxNQ6mZTXJuGwte59mjhcu155W8lmogIiIC4ztC87PbQsr2gjCsUJbWNAOWOa/adYcQSHjmHSALsy0Ppwp2PwCrc9gc6J9PJETvZIZ2MzDkcr3D2EoN6Y8EBzSC0gEEG4IO4gqS0PoSrpJsCpTK4uMbpYWE7xEx5DW/cLAdwC3xAREQEREGFjGKQ0lPLVVLwyCFhfI48uAA4kmwA4khcl2CoZsfxV+OV7SKKmkLMNgd5GZpuD35d5PF55Nssb+0PXyuqMOoc5bTSfpZGt0zyGTICfYL29pXZcJw6Klp4qanaGQQxtjjaODRxJ4k7yeJJQZaIiAsN2GRGqbV5f7wynfTh4JF4Xva8tI3HVotyueazEQFh4xhkVXTTUs4JhnidHIAbHK4bweBHD2LMRBjYbRMp4IaePN1cMMcMeY5nZGNDRc8TYLJREGJiWGU9S1rKmGOZjJGysbKwPDZW7ngHcdT8SqLMRAREQEREBERAREQFo/TX/AIer/ZTf8qJbwtH6a/8AD1f7Kb/lRIMPoF/UMP8AqKj+ouiLnfQL+oYf9RUf1F0RAREQEREHBv7QP61wv3I/rrvK4N/aB/WuF+5H9dd5QEREBERAREQEREBERAREQEREBERAXhY9iksUjWRkAZA4m1ySSRbX2L3Vqu1Pn2+5b8zkFvx1Vet+AfRefjpfXU0lLVAvp5cnWNAyE5Xhw7TdRq0LKVQrBhbOxGgp201IDHA1znNaRnIc43OrtV6njip5/gH0VoKQSC543qef4B9FXxvU8/wD6K2FIJBPxtU8/wAA+ir41qef4B9FEKoSDwNo9n4cRminrI3SSwtyxEOdHlGbNubYHVbF40qOf4B9FQKQViHjOo5/gH0V2mxSbrGBxBBc0EFoGhNlbVoeeZ9tn5hSK2lERQEREBERAREQEREBERAREQFqu1Pn2+5b8zltS1bajz7fct+ZyDCUgoKQVEwo9b3E624fVArWaxPtKC+JD6p+I+qkHH1T8R9VZa9XGvQXQT6p+I+qmL+qfiPqoNerjXqoNKkFBqkEEwrbfPM+2z8wphRZ51n22fmEG0IiLKiIiAiIgIiICIiAiIgIiIC1fafz7fct+Zy2havtP59vuW/M5B54VQoBSComFYkac2gNleCqEFlrXcirjWu5FXApBBFrXcirjWu5FUCkFUXDvKqFAKQQSCR+dZ9tn5hUCrH5xn22/mg2hFBj1NZUREQEREBERAREQEREBERAWsbTefb7lvzOWzrWdpfPN9yPmcg8oKQUAqhUTCkFWEm5s3NorpJ9QILYVQqk/uqJKCYUgrJtzKibesfigyQpBY0Vr6PJPK6yAURMKsflt+0381EKTN49o/NUe9G9ZLHLzonLLicsqyEREBERAREQEREBERAREQFrW0vnm+6HzOWyrWtpPPN90Pmcg8YKQUApBUXod/lZdN/PuV3/AHPzVmE6ns5tN3LvV24/Zn4n6IH8Sp96XHqn4qlxy/mgX7lS59UJ96p/EglGTfybd6vBWI9/l37leCCYVxm8e1WgrsaqPQicsyIrAiKzYisqzWHRSUI1NAREQEREBERAREQEREBa3tH55vuh8zlsi1zaPzzfdD5nIPCCqFAKQQZFPe5s4N03k2v3K8c37RvxCxoi30gSOFtNVczx+q74qi4b+sPiFE35j4qOZnI/FLjvQVKiT+6qqljz/kgqwi/kkd6vBWWg31OnsV0IJhXot33rHCyYN33qozIlmQrFiCzIgsqyolcUWBSQEREBERAREQEREBERAWu7Redb7ofM5bEte2h8633Q+ZyDXQpBXPBjzCqKZ3MIIBVCuCmdzCqKY8wqIBSCmKY8wpCmPMILYUgpinPMKQpzzCCAVQpinPMKQpzzCCAWXTbh7VZFOeYWRTstYH1v/qqPQiasyJqtRsWVG1ZVMKqIgIiICIiAiIgIiICIiArM9KyS2dodbdzV5EGJ4th/Zj4n6p4th9QfE/VZaIMF+HReoPifqrLqFnqj+a9RW3MQeU6kbyVs045L03Rq06JB5xgHJU6lZ5iVOqQYYhU2wjksoRKbYkGO2nHJXo6Zt721V9kavNYgpGxXURAREQEREBERAREQEREBERAREQEREBERBQhRLFNEFoxKnVK8iC0I1IMU0QUAVURAREQEREBERAREQf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714876" y="5929330"/>
            <a:ext cx="4429124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  </a:t>
            </a:r>
            <a:r>
              <a:rPr lang="ko-KR" altLang="en-US" sz="2800" dirty="0" smtClean="0">
                <a:solidFill>
                  <a:schemeClr val="bg1"/>
                </a:solidFill>
              </a:rPr>
              <a:t>물리적 해킹</a:t>
            </a:r>
            <a:r>
              <a:rPr lang="en-US" altLang="ko-KR" sz="2800" dirty="0" smtClean="0">
                <a:solidFill>
                  <a:schemeClr val="bg1"/>
                </a:solidFill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</a:rPr>
              <a:t>정보 유출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pic>
        <p:nvPicPr>
          <p:cNvPr id="38914" name="Picture 2" descr="http://cfile1.uf.tistory.com/image/1914F84E50DB98EA05517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2071678"/>
            <a:ext cx="5191125" cy="3114676"/>
          </a:xfrm>
          <a:prstGeom prst="rect">
            <a:avLst/>
          </a:prstGeom>
          <a:noFill/>
        </p:spPr>
      </p:pic>
      <p:pic>
        <p:nvPicPr>
          <p:cNvPr id="38916" name="Picture 4" descr="http://cfs14.tistory.com/image/29/tistory/2008/11/13/23/29/491c39d81ce31"/>
          <p:cNvPicPr>
            <a:picLocks noChangeAspect="1" noChangeArrowheads="1"/>
          </p:cNvPicPr>
          <p:nvPr/>
        </p:nvPicPr>
        <p:blipFill>
          <a:blip r:embed="rId5"/>
          <a:srcRect r="-1" b="7330"/>
          <a:stretch>
            <a:fillRect/>
          </a:stretch>
        </p:blipFill>
        <p:spPr bwMode="auto">
          <a:xfrm>
            <a:off x="6143636" y="2285992"/>
            <a:ext cx="2643206" cy="24780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78187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349</Words>
  <Application>Microsoft Office PowerPoint</Application>
  <PresentationFormat>화면 슬라이드 쇼(4:3)</PresentationFormat>
  <Paragraphs>130</Paragraphs>
  <Slides>24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굴림</vt:lpstr>
      <vt:lpstr>Arial</vt:lpstr>
      <vt:lpstr>나눔고딕</vt:lpstr>
      <vt:lpstr>맑은 고딕</vt:lpstr>
      <vt:lpstr>Times New Roman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이용섭</dc:creator>
  <cp:lastModifiedBy>pesante</cp:lastModifiedBy>
  <cp:revision>228</cp:revision>
  <dcterms:created xsi:type="dcterms:W3CDTF">2012-02-11T12:04:15Z</dcterms:created>
  <dcterms:modified xsi:type="dcterms:W3CDTF">2014-05-29T06:40:40Z</dcterms:modified>
</cp:coreProperties>
</file>